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82" r:id="rId2"/>
    <p:sldId id="265" r:id="rId3"/>
    <p:sldId id="258" r:id="rId4"/>
    <p:sldId id="266" r:id="rId5"/>
    <p:sldId id="267" r:id="rId6"/>
    <p:sldId id="268" r:id="rId7"/>
    <p:sldId id="272" r:id="rId8"/>
    <p:sldId id="273" r:id="rId9"/>
    <p:sldId id="261" r:id="rId10"/>
    <p:sldId id="269" r:id="rId11"/>
    <p:sldId id="270" r:id="rId12"/>
    <p:sldId id="271" r:id="rId13"/>
    <p:sldId id="274" r:id="rId14"/>
    <p:sldId id="260" r:id="rId15"/>
    <p:sldId id="275" r:id="rId16"/>
    <p:sldId id="276" r:id="rId17"/>
    <p:sldId id="277" r:id="rId18"/>
    <p:sldId id="278" r:id="rId19"/>
    <p:sldId id="279" r:id="rId20"/>
    <p:sldId id="259" r:id="rId21"/>
    <p:sldId id="280" r:id="rId22"/>
    <p:sldId id="281" r:id="rId23"/>
    <p:sldId id="263" r:id="rId24"/>
    <p:sldId id="264" r:id="rId25"/>
    <p:sldId id="262"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01C"/>
    <a:srgbClr val="31635D"/>
    <a:srgbClr val="A5D2CD"/>
    <a:srgbClr val="EC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83" autoAdjust="0"/>
    <p:restoredTop sz="94660"/>
  </p:normalViewPr>
  <p:slideViewPr>
    <p:cSldViewPr snapToGrid="0" showGuides="1">
      <p:cViewPr varScale="1">
        <p:scale>
          <a:sx n="108" d="100"/>
          <a:sy n="108" d="100"/>
        </p:scale>
        <p:origin x="738" y="12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4BBDCB-298F-4B0F-A211-FC95444EBAAB}"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47CEBE-AE55-4527-B888-5D8E1DDAE184}" type="slidenum">
              <a:rPr lang="zh-CN" altLang="en-US" smtClean="0"/>
              <a:t>‹#›</a:t>
            </a:fld>
            <a:endParaRPr lang="zh-CN" altLang="en-US"/>
          </a:p>
        </p:txBody>
      </p:sp>
    </p:spTree>
    <p:extLst>
      <p:ext uri="{BB962C8B-B14F-4D97-AF65-F5344CB8AC3E}">
        <p14:creationId xmlns:p14="http://schemas.microsoft.com/office/powerpoint/2010/main" val="9764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a:t>
            </a:fld>
            <a:endParaRPr lang="zh-CN" altLang="en-US"/>
          </a:p>
        </p:txBody>
      </p:sp>
    </p:spTree>
    <p:extLst>
      <p:ext uri="{BB962C8B-B14F-4D97-AF65-F5344CB8AC3E}">
        <p14:creationId xmlns:p14="http://schemas.microsoft.com/office/powerpoint/2010/main" val="34289667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10</a:t>
            </a:fld>
            <a:endParaRPr lang="zh-CN" altLang="en-US"/>
          </a:p>
        </p:txBody>
      </p:sp>
    </p:spTree>
    <p:extLst>
      <p:ext uri="{BB962C8B-B14F-4D97-AF65-F5344CB8AC3E}">
        <p14:creationId xmlns:p14="http://schemas.microsoft.com/office/powerpoint/2010/main" val="1646979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11</a:t>
            </a:fld>
            <a:endParaRPr lang="zh-CN" altLang="en-US"/>
          </a:p>
        </p:txBody>
      </p:sp>
    </p:spTree>
    <p:extLst>
      <p:ext uri="{BB962C8B-B14F-4D97-AF65-F5344CB8AC3E}">
        <p14:creationId xmlns:p14="http://schemas.microsoft.com/office/powerpoint/2010/main" val="4120955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12</a:t>
            </a:fld>
            <a:endParaRPr lang="zh-CN" altLang="en-US"/>
          </a:p>
        </p:txBody>
      </p:sp>
    </p:spTree>
    <p:extLst>
      <p:ext uri="{BB962C8B-B14F-4D97-AF65-F5344CB8AC3E}">
        <p14:creationId xmlns:p14="http://schemas.microsoft.com/office/powerpoint/2010/main" val="81259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13</a:t>
            </a:fld>
            <a:endParaRPr lang="zh-CN" altLang="en-US"/>
          </a:p>
        </p:txBody>
      </p:sp>
    </p:spTree>
    <p:extLst>
      <p:ext uri="{BB962C8B-B14F-4D97-AF65-F5344CB8AC3E}">
        <p14:creationId xmlns:p14="http://schemas.microsoft.com/office/powerpoint/2010/main" val="3217143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14</a:t>
            </a:fld>
            <a:endParaRPr lang="zh-CN" altLang="en-US"/>
          </a:p>
        </p:txBody>
      </p:sp>
    </p:spTree>
    <p:extLst>
      <p:ext uri="{BB962C8B-B14F-4D97-AF65-F5344CB8AC3E}">
        <p14:creationId xmlns:p14="http://schemas.microsoft.com/office/powerpoint/2010/main" val="276466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15</a:t>
            </a:fld>
            <a:endParaRPr lang="zh-CN" altLang="en-US"/>
          </a:p>
        </p:txBody>
      </p:sp>
    </p:spTree>
    <p:extLst>
      <p:ext uri="{BB962C8B-B14F-4D97-AF65-F5344CB8AC3E}">
        <p14:creationId xmlns:p14="http://schemas.microsoft.com/office/powerpoint/2010/main" val="2448067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16</a:t>
            </a:fld>
            <a:endParaRPr lang="zh-CN" altLang="en-US"/>
          </a:p>
        </p:txBody>
      </p:sp>
    </p:spTree>
    <p:extLst>
      <p:ext uri="{BB962C8B-B14F-4D97-AF65-F5344CB8AC3E}">
        <p14:creationId xmlns:p14="http://schemas.microsoft.com/office/powerpoint/2010/main" val="1723935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17</a:t>
            </a:fld>
            <a:endParaRPr lang="zh-CN" altLang="en-US"/>
          </a:p>
        </p:txBody>
      </p:sp>
    </p:spTree>
    <p:extLst>
      <p:ext uri="{BB962C8B-B14F-4D97-AF65-F5344CB8AC3E}">
        <p14:creationId xmlns:p14="http://schemas.microsoft.com/office/powerpoint/2010/main" val="149877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18</a:t>
            </a:fld>
            <a:endParaRPr lang="zh-CN" altLang="en-US"/>
          </a:p>
        </p:txBody>
      </p:sp>
    </p:spTree>
    <p:extLst>
      <p:ext uri="{BB962C8B-B14F-4D97-AF65-F5344CB8AC3E}">
        <p14:creationId xmlns:p14="http://schemas.microsoft.com/office/powerpoint/2010/main" val="2736798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19</a:t>
            </a:fld>
            <a:endParaRPr lang="zh-CN" altLang="en-US"/>
          </a:p>
        </p:txBody>
      </p:sp>
    </p:spTree>
    <p:extLst>
      <p:ext uri="{BB962C8B-B14F-4D97-AF65-F5344CB8AC3E}">
        <p14:creationId xmlns:p14="http://schemas.microsoft.com/office/powerpoint/2010/main" val="215408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a:t>
            </a:fld>
            <a:endParaRPr lang="zh-CN" altLang="en-US"/>
          </a:p>
        </p:txBody>
      </p:sp>
    </p:spTree>
    <p:extLst>
      <p:ext uri="{BB962C8B-B14F-4D97-AF65-F5344CB8AC3E}">
        <p14:creationId xmlns:p14="http://schemas.microsoft.com/office/powerpoint/2010/main" val="1152243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20</a:t>
            </a:fld>
            <a:endParaRPr lang="zh-CN" altLang="en-US"/>
          </a:p>
        </p:txBody>
      </p:sp>
    </p:spTree>
    <p:extLst>
      <p:ext uri="{BB962C8B-B14F-4D97-AF65-F5344CB8AC3E}">
        <p14:creationId xmlns:p14="http://schemas.microsoft.com/office/powerpoint/2010/main" val="1168391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21</a:t>
            </a:fld>
            <a:endParaRPr lang="zh-CN" altLang="en-US"/>
          </a:p>
        </p:txBody>
      </p:sp>
    </p:spTree>
    <p:extLst>
      <p:ext uri="{BB962C8B-B14F-4D97-AF65-F5344CB8AC3E}">
        <p14:creationId xmlns:p14="http://schemas.microsoft.com/office/powerpoint/2010/main" val="3745802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22</a:t>
            </a:fld>
            <a:endParaRPr lang="zh-CN" altLang="en-US"/>
          </a:p>
        </p:txBody>
      </p:sp>
    </p:spTree>
    <p:extLst>
      <p:ext uri="{BB962C8B-B14F-4D97-AF65-F5344CB8AC3E}">
        <p14:creationId xmlns:p14="http://schemas.microsoft.com/office/powerpoint/2010/main" val="108185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23</a:t>
            </a:fld>
            <a:endParaRPr lang="zh-CN" altLang="en-US"/>
          </a:p>
        </p:txBody>
      </p:sp>
    </p:spTree>
    <p:extLst>
      <p:ext uri="{BB962C8B-B14F-4D97-AF65-F5344CB8AC3E}">
        <p14:creationId xmlns:p14="http://schemas.microsoft.com/office/powerpoint/2010/main" val="3759967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24</a:t>
            </a:fld>
            <a:endParaRPr lang="zh-CN" altLang="en-US"/>
          </a:p>
        </p:txBody>
      </p:sp>
    </p:spTree>
    <p:extLst>
      <p:ext uri="{BB962C8B-B14F-4D97-AF65-F5344CB8AC3E}">
        <p14:creationId xmlns:p14="http://schemas.microsoft.com/office/powerpoint/2010/main" val="2615894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25</a:t>
            </a:fld>
            <a:endParaRPr lang="zh-CN" altLang="en-US"/>
          </a:p>
        </p:txBody>
      </p:sp>
    </p:spTree>
    <p:extLst>
      <p:ext uri="{BB962C8B-B14F-4D97-AF65-F5344CB8AC3E}">
        <p14:creationId xmlns:p14="http://schemas.microsoft.com/office/powerpoint/2010/main" val="196980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3</a:t>
            </a:fld>
            <a:endParaRPr lang="zh-CN" altLang="en-US"/>
          </a:p>
        </p:txBody>
      </p:sp>
    </p:spTree>
    <p:extLst>
      <p:ext uri="{BB962C8B-B14F-4D97-AF65-F5344CB8AC3E}">
        <p14:creationId xmlns:p14="http://schemas.microsoft.com/office/powerpoint/2010/main" val="531017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4</a:t>
            </a:fld>
            <a:endParaRPr lang="zh-CN" altLang="en-US"/>
          </a:p>
        </p:txBody>
      </p:sp>
    </p:spTree>
    <p:extLst>
      <p:ext uri="{BB962C8B-B14F-4D97-AF65-F5344CB8AC3E}">
        <p14:creationId xmlns:p14="http://schemas.microsoft.com/office/powerpoint/2010/main" val="1527565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5</a:t>
            </a:fld>
            <a:endParaRPr lang="zh-CN" altLang="en-US"/>
          </a:p>
        </p:txBody>
      </p:sp>
    </p:spTree>
    <p:extLst>
      <p:ext uri="{BB962C8B-B14F-4D97-AF65-F5344CB8AC3E}">
        <p14:creationId xmlns:p14="http://schemas.microsoft.com/office/powerpoint/2010/main" val="67071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6</a:t>
            </a:fld>
            <a:endParaRPr lang="zh-CN" altLang="en-US"/>
          </a:p>
        </p:txBody>
      </p:sp>
    </p:spTree>
    <p:extLst>
      <p:ext uri="{BB962C8B-B14F-4D97-AF65-F5344CB8AC3E}">
        <p14:creationId xmlns:p14="http://schemas.microsoft.com/office/powerpoint/2010/main" val="1222347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7</a:t>
            </a:fld>
            <a:endParaRPr lang="zh-CN" altLang="en-US"/>
          </a:p>
        </p:txBody>
      </p:sp>
    </p:spTree>
    <p:extLst>
      <p:ext uri="{BB962C8B-B14F-4D97-AF65-F5344CB8AC3E}">
        <p14:creationId xmlns:p14="http://schemas.microsoft.com/office/powerpoint/2010/main" val="13924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8</a:t>
            </a:fld>
            <a:endParaRPr lang="zh-CN" altLang="en-US"/>
          </a:p>
        </p:txBody>
      </p:sp>
    </p:spTree>
    <p:extLst>
      <p:ext uri="{BB962C8B-B14F-4D97-AF65-F5344CB8AC3E}">
        <p14:creationId xmlns:p14="http://schemas.microsoft.com/office/powerpoint/2010/main" val="375102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A47CEBE-AE55-4527-B888-5D8E1DDAE184}" type="slidenum">
              <a:rPr lang="zh-CN" altLang="en-US" smtClean="0"/>
              <a:t>9</a:t>
            </a:fld>
            <a:endParaRPr lang="zh-CN" altLang="en-US"/>
          </a:p>
        </p:txBody>
      </p:sp>
    </p:spTree>
    <p:extLst>
      <p:ext uri="{BB962C8B-B14F-4D97-AF65-F5344CB8AC3E}">
        <p14:creationId xmlns:p14="http://schemas.microsoft.com/office/powerpoint/2010/main" val="2611583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3840" r="19468"/>
          <a:stretch/>
        </p:blipFill>
        <p:spPr>
          <a:xfrm>
            <a:off x="0" y="0"/>
            <a:ext cx="12192001" cy="6858000"/>
          </a:xfrm>
          <a:prstGeom prst="rect">
            <a:avLst/>
          </a:prstGeom>
        </p:spPr>
      </p:pic>
      <p:sp>
        <p:nvSpPr>
          <p:cNvPr id="2" name="矩形 1"/>
          <p:cNvSpPr/>
          <p:nvPr userDrawn="1"/>
        </p:nvSpPr>
        <p:spPr>
          <a:xfrm>
            <a:off x="1" y="0"/>
            <a:ext cx="12192000" cy="6858000"/>
          </a:xfrm>
          <a:prstGeom prst="rect">
            <a:avLst/>
          </a:prstGeom>
          <a:gradFill flip="none" rotWithShape="1">
            <a:gsLst>
              <a:gs pos="0">
                <a:srgbClr val="06001C">
                  <a:alpha val="0"/>
                </a:srgbClr>
              </a:gs>
              <a:gs pos="100000">
                <a:srgbClr val="06001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948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2917" y="2929528"/>
            <a:ext cx="2086700" cy="2086700"/>
          </a:xfrm>
          <a:custGeom>
            <a:avLst/>
            <a:gdLst>
              <a:gd name="connsiteX0" fmla="*/ 1043350 w 2086700"/>
              <a:gd name="connsiteY0" fmla="*/ 0 h 2086700"/>
              <a:gd name="connsiteX1" fmla="*/ 2086700 w 2086700"/>
              <a:gd name="connsiteY1" fmla="*/ 1043350 h 2086700"/>
              <a:gd name="connsiteX2" fmla="*/ 1043350 w 2086700"/>
              <a:gd name="connsiteY2" fmla="*/ 2086700 h 2086700"/>
              <a:gd name="connsiteX3" fmla="*/ 0 w 2086700"/>
              <a:gd name="connsiteY3" fmla="*/ 1043350 h 2086700"/>
              <a:gd name="connsiteX4" fmla="*/ 1043350 w 2086700"/>
              <a:gd name="connsiteY4" fmla="*/ 0 h 208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6700" h="2086700">
                <a:moveTo>
                  <a:pt x="1043350" y="0"/>
                </a:moveTo>
                <a:cubicBezTo>
                  <a:pt x="1619576" y="0"/>
                  <a:pt x="2086700" y="467124"/>
                  <a:pt x="2086700" y="1043350"/>
                </a:cubicBezTo>
                <a:cubicBezTo>
                  <a:pt x="2086700" y="1619576"/>
                  <a:pt x="1619576" y="2086700"/>
                  <a:pt x="1043350" y="2086700"/>
                </a:cubicBezTo>
                <a:cubicBezTo>
                  <a:pt x="467124" y="2086700"/>
                  <a:pt x="0" y="1619576"/>
                  <a:pt x="0" y="1043350"/>
                </a:cubicBezTo>
                <a:cubicBezTo>
                  <a:pt x="0" y="467124"/>
                  <a:pt x="467124" y="0"/>
                  <a:pt x="10433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21095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453843" y="2147207"/>
            <a:ext cx="1510030" cy="1510029"/>
          </a:xfrm>
          <a:custGeom>
            <a:avLst/>
            <a:gdLst>
              <a:gd name="connsiteX0" fmla="*/ 251677 w 1510030"/>
              <a:gd name="connsiteY0" fmla="*/ 0 h 1510029"/>
              <a:gd name="connsiteX1" fmla="*/ 1258354 w 1510030"/>
              <a:gd name="connsiteY1" fmla="*/ 0 h 1510029"/>
              <a:gd name="connsiteX2" fmla="*/ 1510030 w 1510030"/>
              <a:gd name="connsiteY2" fmla="*/ 251676 h 1510029"/>
              <a:gd name="connsiteX3" fmla="*/ 1510030 w 1510030"/>
              <a:gd name="connsiteY3" fmla="*/ 1258353 h 1510029"/>
              <a:gd name="connsiteX4" fmla="*/ 1258354 w 1510030"/>
              <a:gd name="connsiteY4" fmla="*/ 1510029 h 1510029"/>
              <a:gd name="connsiteX5" fmla="*/ 251677 w 1510030"/>
              <a:gd name="connsiteY5" fmla="*/ 1510029 h 1510029"/>
              <a:gd name="connsiteX6" fmla="*/ 0 w 1510030"/>
              <a:gd name="connsiteY6" fmla="*/ 1258353 h 1510029"/>
              <a:gd name="connsiteX7" fmla="*/ 0 w 1510030"/>
              <a:gd name="connsiteY7" fmla="*/ 251676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4" y="0"/>
                </a:lnTo>
                <a:cubicBezTo>
                  <a:pt x="1397351" y="0"/>
                  <a:pt x="1510030" y="112679"/>
                  <a:pt x="1510030" y="251676"/>
                </a:cubicBezTo>
                <a:lnTo>
                  <a:pt x="1510030" y="1258353"/>
                </a:lnTo>
                <a:cubicBezTo>
                  <a:pt x="1510030" y="1397350"/>
                  <a:pt x="1397351" y="1510029"/>
                  <a:pt x="1258354" y="1510029"/>
                </a:cubicBezTo>
                <a:lnTo>
                  <a:pt x="251677" y="1510029"/>
                </a:lnTo>
                <a:cubicBezTo>
                  <a:pt x="112679" y="1510029"/>
                  <a:pt x="0" y="1397350"/>
                  <a:pt x="0" y="1258353"/>
                </a:cubicBezTo>
                <a:lnTo>
                  <a:pt x="0" y="251676"/>
                </a:lnTo>
                <a:cubicBezTo>
                  <a:pt x="0" y="112679"/>
                  <a:pt x="112679" y="0"/>
                  <a:pt x="251677" y="0"/>
                </a:cubicBez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28128" y="2147207"/>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4453843"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
        <p:nvSpPr>
          <p:cNvPr id="14" name="图片占位符 13"/>
          <p:cNvSpPr>
            <a:spLocks noGrp="1"/>
          </p:cNvSpPr>
          <p:nvPr>
            <p:ph type="pic" sz="quarter" idx="13"/>
          </p:nvPr>
        </p:nvSpPr>
        <p:spPr>
          <a:xfrm>
            <a:off x="6228128" y="3921491"/>
            <a:ext cx="1510030" cy="1510029"/>
          </a:xfrm>
          <a:custGeom>
            <a:avLst/>
            <a:gdLst>
              <a:gd name="connsiteX0" fmla="*/ 251677 w 1510030"/>
              <a:gd name="connsiteY0" fmla="*/ 0 h 1510029"/>
              <a:gd name="connsiteX1" fmla="*/ 1258353 w 1510030"/>
              <a:gd name="connsiteY1" fmla="*/ 0 h 1510029"/>
              <a:gd name="connsiteX2" fmla="*/ 1510030 w 1510030"/>
              <a:gd name="connsiteY2" fmla="*/ 251677 h 1510029"/>
              <a:gd name="connsiteX3" fmla="*/ 1510030 w 1510030"/>
              <a:gd name="connsiteY3" fmla="*/ 1258352 h 1510029"/>
              <a:gd name="connsiteX4" fmla="*/ 1258353 w 1510030"/>
              <a:gd name="connsiteY4" fmla="*/ 1510029 h 1510029"/>
              <a:gd name="connsiteX5" fmla="*/ 251677 w 1510030"/>
              <a:gd name="connsiteY5" fmla="*/ 1510029 h 1510029"/>
              <a:gd name="connsiteX6" fmla="*/ 0 w 1510030"/>
              <a:gd name="connsiteY6" fmla="*/ 1258352 h 1510029"/>
              <a:gd name="connsiteX7" fmla="*/ 0 w 1510030"/>
              <a:gd name="connsiteY7" fmla="*/ 251677 h 1510029"/>
              <a:gd name="connsiteX8" fmla="*/ 251677 w 1510030"/>
              <a:gd name="connsiteY8" fmla="*/ 0 h 15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030" h="1510029">
                <a:moveTo>
                  <a:pt x="251677" y="0"/>
                </a:moveTo>
                <a:lnTo>
                  <a:pt x="1258353" y="0"/>
                </a:lnTo>
                <a:cubicBezTo>
                  <a:pt x="1397350" y="0"/>
                  <a:pt x="1510030" y="112680"/>
                  <a:pt x="1510030" y="251677"/>
                </a:cubicBezTo>
                <a:lnTo>
                  <a:pt x="1510030" y="1258352"/>
                </a:lnTo>
                <a:cubicBezTo>
                  <a:pt x="1510030" y="1397349"/>
                  <a:pt x="1397350" y="1510029"/>
                  <a:pt x="1258353" y="1510029"/>
                </a:cubicBezTo>
                <a:lnTo>
                  <a:pt x="251677" y="1510029"/>
                </a:lnTo>
                <a:cubicBezTo>
                  <a:pt x="112680" y="1510029"/>
                  <a:pt x="0" y="1397349"/>
                  <a:pt x="0" y="1258352"/>
                </a:cubicBezTo>
                <a:lnTo>
                  <a:pt x="0" y="251677"/>
                </a:lnTo>
                <a:cubicBezTo>
                  <a:pt x="0" y="112680"/>
                  <a:pt x="112680" y="0"/>
                  <a:pt x="25167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91540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493977"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3709123" y="2542201"/>
            <a:ext cx="1692000" cy="2484000"/>
          </a:xfrm>
          <a:custGeom>
            <a:avLst/>
            <a:gdLst>
              <a:gd name="connsiteX0" fmla="*/ 0 w 1692000"/>
              <a:gd name="connsiteY0" fmla="*/ 0 h 2484000"/>
              <a:gd name="connsiteX1" fmla="*/ 1692000 w 1692000"/>
              <a:gd name="connsiteY1" fmla="*/ 0 h 2484000"/>
              <a:gd name="connsiteX2" fmla="*/ 1692000 w 1692000"/>
              <a:gd name="connsiteY2" fmla="*/ 2484000 h 2484000"/>
              <a:gd name="connsiteX3" fmla="*/ 0 w 1692000"/>
              <a:gd name="connsiteY3" fmla="*/ 2484000 h 2484000"/>
            </a:gdLst>
            <a:ahLst/>
            <a:cxnLst>
              <a:cxn ang="0">
                <a:pos x="connsiteX0" y="connsiteY0"/>
              </a:cxn>
              <a:cxn ang="0">
                <a:pos x="connsiteX1" y="connsiteY1"/>
              </a:cxn>
              <a:cxn ang="0">
                <a:pos x="connsiteX2" y="connsiteY2"/>
              </a:cxn>
              <a:cxn ang="0">
                <a:pos x="connsiteX3" y="connsiteY3"/>
              </a:cxn>
            </a:cxnLst>
            <a:rect l="l" t="t" r="r" b="b"/>
            <a:pathLst>
              <a:path w="1692000" h="2484000">
                <a:moveTo>
                  <a:pt x="0" y="0"/>
                </a:moveTo>
                <a:lnTo>
                  <a:pt x="1692000" y="0"/>
                </a:lnTo>
                <a:lnTo>
                  <a:pt x="1692000" y="2484000"/>
                </a:lnTo>
                <a:lnTo>
                  <a:pt x="0" y="2484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53020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47393" y="1850622"/>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861385" y="1850624"/>
            <a:ext cx="2467828" cy="1813981"/>
          </a:xfrm>
          <a:custGeom>
            <a:avLst/>
            <a:gdLst>
              <a:gd name="connsiteX0" fmla="*/ 302336 w 2467828"/>
              <a:gd name="connsiteY0" fmla="*/ 0 h 1813981"/>
              <a:gd name="connsiteX1" fmla="*/ 2165492 w 2467828"/>
              <a:gd name="connsiteY1" fmla="*/ 0 h 1813981"/>
              <a:gd name="connsiteX2" fmla="*/ 2467828 w 2467828"/>
              <a:gd name="connsiteY2" fmla="*/ 302336 h 1813981"/>
              <a:gd name="connsiteX3" fmla="*/ 2467828 w 2467828"/>
              <a:gd name="connsiteY3" fmla="*/ 1511645 h 1813981"/>
              <a:gd name="connsiteX4" fmla="*/ 2165492 w 2467828"/>
              <a:gd name="connsiteY4" fmla="*/ 1813981 h 1813981"/>
              <a:gd name="connsiteX5" fmla="*/ 302336 w 2467828"/>
              <a:gd name="connsiteY5" fmla="*/ 1813981 h 1813981"/>
              <a:gd name="connsiteX6" fmla="*/ 0 w 2467828"/>
              <a:gd name="connsiteY6" fmla="*/ 1511645 h 1813981"/>
              <a:gd name="connsiteX7" fmla="*/ 0 w 2467828"/>
              <a:gd name="connsiteY7" fmla="*/ 302336 h 1813981"/>
              <a:gd name="connsiteX8" fmla="*/ 302336 w 2467828"/>
              <a:gd name="connsiteY8" fmla="*/ 0 h 181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1">
                <a:moveTo>
                  <a:pt x="302336" y="0"/>
                </a:moveTo>
                <a:lnTo>
                  <a:pt x="2165492" y="0"/>
                </a:lnTo>
                <a:cubicBezTo>
                  <a:pt x="2332468" y="0"/>
                  <a:pt x="2467828" y="135360"/>
                  <a:pt x="2467828" y="302336"/>
                </a:cubicBezTo>
                <a:lnTo>
                  <a:pt x="2467828" y="1511645"/>
                </a:lnTo>
                <a:cubicBezTo>
                  <a:pt x="2467828" y="1678621"/>
                  <a:pt x="2332468" y="1813981"/>
                  <a:pt x="2165492" y="1813981"/>
                </a:cubicBezTo>
                <a:lnTo>
                  <a:pt x="302336" y="1813981"/>
                </a:lnTo>
                <a:cubicBezTo>
                  <a:pt x="135360" y="1813981"/>
                  <a:pt x="0" y="1678621"/>
                  <a:pt x="0" y="1511645"/>
                </a:cubicBezTo>
                <a:lnTo>
                  <a:pt x="0" y="302336"/>
                </a:lnTo>
                <a:cubicBezTo>
                  <a:pt x="0" y="135360"/>
                  <a:pt x="135360" y="0"/>
                  <a:pt x="302336"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7966689" y="1850623"/>
            <a:ext cx="2467828" cy="1813982"/>
          </a:xfrm>
          <a:custGeom>
            <a:avLst/>
            <a:gdLst>
              <a:gd name="connsiteX0" fmla="*/ 302336 w 2467828"/>
              <a:gd name="connsiteY0" fmla="*/ 0 h 1813982"/>
              <a:gd name="connsiteX1" fmla="*/ 2165492 w 2467828"/>
              <a:gd name="connsiteY1" fmla="*/ 0 h 1813982"/>
              <a:gd name="connsiteX2" fmla="*/ 2467828 w 2467828"/>
              <a:gd name="connsiteY2" fmla="*/ 302336 h 1813982"/>
              <a:gd name="connsiteX3" fmla="*/ 2467828 w 2467828"/>
              <a:gd name="connsiteY3" fmla="*/ 1511646 h 1813982"/>
              <a:gd name="connsiteX4" fmla="*/ 2165492 w 2467828"/>
              <a:gd name="connsiteY4" fmla="*/ 1813982 h 1813982"/>
              <a:gd name="connsiteX5" fmla="*/ 302336 w 2467828"/>
              <a:gd name="connsiteY5" fmla="*/ 1813982 h 1813982"/>
              <a:gd name="connsiteX6" fmla="*/ 0 w 2467828"/>
              <a:gd name="connsiteY6" fmla="*/ 1511646 h 1813982"/>
              <a:gd name="connsiteX7" fmla="*/ 0 w 2467828"/>
              <a:gd name="connsiteY7" fmla="*/ 302336 h 1813982"/>
              <a:gd name="connsiteX8" fmla="*/ 302336 w 2467828"/>
              <a:gd name="connsiteY8" fmla="*/ 0 h 18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7828" h="1813982">
                <a:moveTo>
                  <a:pt x="302336" y="0"/>
                </a:moveTo>
                <a:lnTo>
                  <a:pt x="2165492" y="0"/>
                </a:lnTo>
                <a:cubicBezTo>
                  <a:pt x="2332468" y="0"/>
                  <a:pt x="2467828" y="135360"/>
                  <a:pt x="2467828" y="302336"/>
                </a:cubicBezTo>
                <a:lnTo>
                  <a:pt x="2467828" y="1511646"/>
                </a:lnTo>
                <a:cubicBezTo>
                  <a:pt x="2467828" y="1678622"/>
                  <a:pt x="2332468" y="1813982"/>
                  <a:pt x="2165492" y="1813982"/>
                </a:cubicBezTo>
                <a:lnTo>
                  <a:pt x="302336" y="1813982"/>
                </a:lnTo>
                <a:cubicBezTo>
                  <a:pt x="135360" y="1813982"/>
                  <a:pt x="0" y="1678622"/>
                  <a:pt x="0" y="1511646"/>
                </a:cubicBezTo>
                <a:lnTo>
                  <a:pt x="0" y="302336"/>
                </a:lnTo>
                <a:cubicBezTo>
                  <a:pt x="0" y="135360"/>
                  <a:pt x="135360" y="0"/>
                  <a:pt x="302336"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23102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369142" y="2341880"/>
            <a:ext cx="4923958" cy="2758436"/>
          </a:xfrm>
          <a:custGeom>
            <a:avLst/>
            <a:gdLst>
              <a:gd name="connsiteX0" fmla="*/ 0 w 4923958"/>
              <a:gd name="connsiteY0" fmla="*/ 0 h 2758436"/>
              <a:gd name="connsiteX1" fmla="*/ 4923958 w 4923958"/>
              <a:gd name="connsiteY1" fmla="*/ 0 h 2758436"/>
              <a:gd name="connsiteX2" fmla="*/ 4923958 w 4923958"/>
              <a:gd name="connsiteY2" fmla="*/ 2758436 h 2758436"/>
              <a:gd name="connsiteX3" fmla="*/ 0 w 4923958"/>
              <a:gd name="connsiteY3" fmla="*/ 2758436 h 2758436"/>
            </a:gdLst>
            <a:ahLst/>
            <a:cxnLst>
              <a:cxn ang="0">
                <a:pos x="connsiteX0" y="connsiteY0"/>
              </a:cxn>
              <a:cxn ang="0">
                <a:pos x="connsiteX1" y="connsiteY1"/>
              </a:cxn>
              <a:cxn ang="0">
                <a:pos x="connsiteX2" y="connsiteY2"/>
              </a:cxn>
              <a:cxn ang="0">
                <a:pos x="connsiteX3" y="connsiteY3"/>
              </a:cxn>
            </a:cxnLst>
            <a:rect l="l" t="t" r="r" b="b"/>
            <a:pathLst>
              <a:path w="4923958" h="2758436">
                <a:moveTo>
                  <a:pt x="0" y="0"/>
                </a:moveTo>
                <a:lnTo>
                  <a:pt x="4923958" y="0"/>
                </a:lnTo>
                <a:lnTo>
                  <a:pt x="4923958" y="2758436"/>
                </a:lnTo>
                <a:lnTo>
                  <a:pt x="0" y="275843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96660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29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240921" y="3130161"/>
            <a:ext cx="1674000" cy="1674002"/>
          </a:xfrm>
          <a:custGeom>
            <a:avLst/>
            <a:gdLst>
              <a:gd name="connsiteX0" fmla="*/ 837000 w 1674000"/>
              <a:gd name="connsiteY0" fmla="*/ 0 h 1674002"/>
              <a:gd name="connsiteX1" fmla="*/ 1674000 w 1674000"/>
              <a:gd name="connsiteY1" fmla="*/ 837001 h 1674002"/>
              <a:gd name="connsiteX2" fmla="*/ 837000 w 1674000"/>
              <a:gd name="connsiteY2" fmla="*/ 1674002 h 1674002"/>
              <a:gd name="connsiteX3" fmla="*/ 0 w 1674000"/>
              <a:gd name="connsiteY3" fmla="*/ 837001 h 1674002"/>
              <a:gd name="connsiteX4" fmla="*/ 837000 w 1674000"/>
              <a:gd name="connsiteY4" fmla="*/ 0 h 1674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000" h="1674002">
                <a:moveTo>
                  <a:pt x="837000" y="0"/>
                </a:moveTo>
                <a:cubicBezTo>
                  <a:pt x="1299262" y="0"/>
                  <a:pt x="1674000" y="374738"/>
                  <a:pt x="1674000" y="837001"/>
                </a:cubicBezTo>
                <a:cubicBezTo>
                  <a:pt x="1674000" y="1299264"/>
                  <a:pt x="1299262" y="1674002"/>
                  <a:pt x="837000" y="1674002"/>
                </a:cubicBezTo>
                <a:cubicBezTo>
                  <a:pt x="374738" y="1674002"/>
                  <a:pt x="0" y="1299264"/>
                  <a:pt x="0" y="837001"/>
                </a:cubicBezTo>
                <a:cubicBezTo>
                  <a:pt x="0" y="374738"/>
                  <a:pt x="374738" y="0"/>
                  <a:pt x="837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852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4714" y="2001610"/>
            <a:ext cx="5456521" cy="3563442"/>
          </a:xfrm>
          <a:custGeom>
            <a:avLst/>
            <a:gdLst>
              <a:gd name="connsiteX0" fmla="*/ 0 w 5456521"/>
              <a:gd name="connsiteY0" fmla="*/ 0 h 3563442"/>
              <a:gd name="connsiteX1" fmla="*/ 5456521 w 5456521"/>
              <a:gd name="connsiteY1" fmla="*/ 0 h 3563442"/>
              <a:gd name="connsiteX2" fmla="*/ 5456521 w 5456521"/>
              <a:gd name="connsiteY2" fmla="*/ 3563442 h 3563442"/>
              <a:gd name="connsiteX3" fmla="*/ 0 w 5456521"/>
              <a:gd name="connsiteY3" fmla="*/ 3563442 h 3563442"/>
            </a:gdLst>
            <a:ahLst/>
            <a:cxnLst>
              <a:cxn ang="0">
                <a:pos x="connsiteX0" y="connsiteY0"/>
              </a:cxn>
              <a:cxn ang="0">
                <a:pos x="connsiteX1" y="connsiteY1"/>
              </a:cxn>
              <a:cxn ang="0">
                <a:pos x="connsiteX2" y="connsiteY2"/>
              </a:cxn>
              <a:cxn ang="0">
                <a:pos x="connsiteX3" y="connsiteY3"/>
              </a:cxn>
            </a:cxnLst>
            <a:rect l="l" t="t" r="r" b="b"/>
            <a:pathLst>
              <a:path w="5456521" h="3563442">
                <a:moveTo>
                  <a:pt x="0" y="0"/>
                </a:moveTo>
                <a:lnTo>
                  <a:pt x="5456521" y="0"/>
                </a:lnTo>
                <a:lnTo>
                  <a:pt x="5456521" y="3563442"/>
                </a:lnTo>
                <a:lnTo>
                  <a:pt x="0" y="35634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80619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881082" y="1796511"/>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6299625" y="1796515"/>
            <a:ext cx="5014947" cy="1763342"/>
          </a:xfrm>
          <a:custGeom>
            <a:avLst/>
            <a:gdLst>
              <a:gd name="connsiteX0" fmla="*/ 0 w 5014947"/>
              <a:gd name="connsiteY0" fmla="*/ 0 h 1763342"/>
              <a:gd name="connsiteX1" fmla="*/ 5014947 w 5014947"/>
              <a:gd name="connsiteY1" fmla="*/ 0 h 1763342"/>
              <a:gd name="connsiteX2" fmla="*/ 5014947 w 5014947"/>
              <a:gd name="connsiteY2" fmla="*/ 1763342 h 1763342"/>
              <a:gd name="connsiteX3" fmla="*/ 0 w 5014947"/>
              <a:gd name="connsiteY3" fmla="*/ 1763342 h 1763342"/>
            </a:gdLst>
            <a:ahLst/>
            <a:cxnLst>
              <a:cxn ang="0">
                <a:pos x="connsiteX0" y="connsiteY0"/>
              </a:cxn>
              <a:cxn ang="0">
                <a:pos x="connsiteX1" y="connsiteY1"/>
              </a:cxn>
              <a:cxn ang="0">
                <a:pos x="connsiteX2" y="connsiteY2"/>
              </a:cxn>
              <a:cxn ang="0">
                <a:pos x="connsiteX3" y="connsiteY3"/>
              </a:cxn>
            </a:cxnLst>
            <a:rect l="l" t="t" r="r" b="b"/>
            <a:pathLst>
              <a:path w="5014947" h="1763342">
                <a:moveTo>
                  <a:pt x="0" y="0"/>
                </a:moveTo>
                <a:lnTo>
                  <a:pt x="5014947" y="0"/>
                </a:lnTo>
                <a:lnTo>
                  <a:pt x="5014947" y="1763342"/>
                </a:lnTo>
                <a:lnTo>
                  <a:pt x="0" y="176334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13727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141032"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769324"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397616"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025908" y="1965088"/>
            <a:ext cx="2025062" cy="2041234"/>
          </a:xfrm>
          <a:custGeom>
            <a:avLst/>
            <a:gdLst>
              <a:gd name="connsiteX0" fmla="*/ 1012531 w 2025062"/>
              <a:gd name="connsiteY0" fmla="*/ 0 h 2041234"/>
              <a:gd name="connsiteX1" fmla="*/ 2025062 w 2025062"/>
              <a:gd name="connsiteY1" fmla="*/ 1020617 h 2041234"/>
              <a:gd name="connsiteX2" fmla="*/ 1012531 w 2025062"/>
              <a:gd name="connsiteY2" fmla="*/ 2041234 h 2041234"/>
              <a:gd name="connsiteX3" fmla="*/ 0 w 2025062"/>
              <a:gd name="connsiteY3" fmla="*/ 1020617 h 2041234"/>
              <a:gd name="connsiteX4" fmla="*/ 1012531 w 2025062"/>
              <a:gd name="connsiteY4" fmla="*/ 0 h 2041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5062" h="2041234">
                <a:moveTo>
                  <a:pt x="1012531" y="0"/>
                </a:moveTo>
                <a:cubicBezTo>
                  <a:pt x="1571736" y="0"/>
                  <a:pt x="2025062" y="456946"/>
                  <a:pt x="2025062" y="1020617"/>
                </a:cubicBezTo>
                <a:cubicBezTo>
                  <a:pt x="2025062" y="1584288"/>
                  <a:pt x="1571736" y="2041234"/>
                  <a:pt x="1012531" y="2041234"/>
                </a:cubicBezTo>
                <a:cubicBezTo>
                  <a:pt x="453326" y="2041234"/>
                  <a:pt x="0" y="1584288"/>
                  <a:pt x="0" y="1020617"/>
                </a:cubicBezTo>
                <a:cubicBezTo>
                  <a:pt x="0" y="456946"/>
                  <a:pt x="453326" y="0"/>
                  <a:pt x="1012531"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642330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3" name="图片占位符 12"/>
          <p:cNvSpPr>
            <a:spLocks noGrp="1"/>
          </p:cNvSpPr>
          <p:nvPr>
            <p:ph type="pic" sz="quarter" idx="12"/>
          </p:nvPr>
        </p:nvSpPr>
        <p:spPr>
          <a:xfrm>
            <a:off x="4073476" y="1890235"/>
            <a:ext cx="4050487" cy="2405634"/>
          </a:xfrm>
          <a:custGeom>
            <a:avLst/>
            <a:gdLst>
              <a:gd name="connsiteX0" fmla="*/ 0 w 4050487"/>
              <a:gd name="connsiteY0" fmla="*/ 0 h 2405634"/>
              <a:gd name="connsiteX1" fmla="*/ 4050487 w 4050487"/>
              <a:gd name="connsiteY1" fmla="*/ 0 h 2405634"/>
              <a:gd name="connsiteX2" fmla="*/ 4050487 w 4050487"/>
              <a:gd name="connsiteY2" fmla="*/ 2405634 h 2405634"/>
              <a:gd name="connsiteX3" fmla="*/ 0 w 4050487"/>
              <a:gd name="connsiteY3" fmla="*/ 2405634 h 2405634"/>
            </a:gdLst>
            <a:ahLst/>
            <a:cxnLst>
              <a:cxn ang="0">
                <a:pos x="connsiteX0" y="connsiteY0"/>
              </a:cxn>
              <a:cxn ang="0">
                <a:pos x="connsiteX1" y="connsiteY1"/>
              </a:cxn>
              <a:cxn ang="0">
                <a:pos x="connsiteX2" y="connsiteY2"/>
              </a:cxn>
              <a:cxn ang="0">
                <a:pos x="connsiteX3" y="connsiteY3"/>
              </a:cxn>
            </a:cxnLst>
            <a:rect l="l" t="t" r="r" b="b"/>
            <a:pathLst>
              <a:path w="4050487" h="2405634">
                <a:moveTo>
                  <a:pt x="0" y="0"/>
                </a:moveTo>
                <a:lnTo>
                  <a:pt x="4050487" y="0"/>
                </a:lnTo>
                <a:lnTo>
                  <a:pt x="4050487" y="2405634"/>
                </a:lnTo>
                <a:lnTo>
                  <a:pt x="0" y="2405634"/>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360988"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482832" y="2161494"/>
            <a:ext cx="2350268" cy="1862718"/>
          </a:xfrm>
          <a:custGeom>
            <a:avLst/>
            <a:gdLst>
              <a:gd name="connsiteX0" fmla="*/ 0 w 2350268"/>
              <a:gd name="connsiteY0" fmla="*/ 0 h 1862718"/>
              <a:gd name="connsiteX1" fmla="*/ 2350268 w 2350268"/>
              <a:gd name="connsiteY1" fmla="*/ 0 h 1862718"/>
              <a:gd name="connsiteX2" fmla="*/ 2350268 w 2350268"/>
              <a:gd name="connsiteY2" fmla="*/ 1862718 h 1862718"/>
              <a:gd name="connsiteX3" fmla="*/ 0 w 2350268"/>
              <a:gd name="connsiteY3" fmla="*/ 1862718 h 1862718"/>
            </a:gdLst>
            <a:ahLst/>
            <a:cxnLst>
              <a:cxn ang="0">
                <a:pos x="connsiteX0" y="connsiteY0"/>
              </a:cxn>
              <a:cxn ang="0">
                <a:pos x="connsiteX1" y="connsiteY1"/>
              </a:cxn>
              <a:cxn ang="0">
                <a:pos x="connsiteX2" y="connsiteY2"/>
              </a:cxn>
              <a:cxn ang="0">
                <a:pos x="connsiteX3" y="connsiteY3"/>
              </a:cxn>
            </a:cxnLst>
            <a:rect l="l" t="t" r="r" b="b"/>
            <a:pathLst>
              <a:path w="2350268" h="1862718">
                <a:moveTo>
                  <a:pt x="0" y="0"/>
                </a:moveTo>
                <a:lnTo>
                  <a:pt x="2350268" y="0"/>
                </a:lnTo>
                <a:lnTo>
                  <a:pt x="2350268" y="1862718"/>
                </a:lnTo>
                <a:lnTo>
                  <a:pt x="0" y="18627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191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874713" y="1711718"/>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8" name="图片占位符 17"/>
          <p:cNvSpPr>
            <a:spLocks noGrp="1"/>
          </p:cNvSpPr>
          <p:nvPr>
            <p:ph type="pic" sz="quarter" idx="11"/>
          </p:nvPr>
        </p:nvSpPr>
        <p:spPr>
          <a:xfrm>
            <a:off x="874713" y="3820680"/>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3507804" y="1711720"/>
            <a:ext cx="5175190" cy="4164397"/>
          </a:xfrm>
          <a:custGeom>
            <a:avLst/>
            <a:gdLst>
              <a:gd name="connsiteX0" fmla="*/ 0 w 5175190"/>
              <a:gd name="connsiteY0" fmla="*/ 0 h 4164397"/>
              <a:gd name="connsiteX1" fmla="*/ 5175190 w 5175190"/>
              <a:gd name="connsiteY1" fmla="*/ 0 h 4164397"/>
              <a:gd name="connsiteX2" fmla="*/ 5175190 w 5175190"/>
              <a:gd name="connsiteY2" fmla="*/ 4164397 h 4164397"/>
              <a:gd name="connsiteX3" fmla="*/ 0 w 5175190"/>
              <a:gd name="connsiteY3" fmla="*/ 4164397 h 4164397"/>
            </a:gdLst>
            <a:ahLst/>
            <a:cxnLst>
              <a:cxn ang="0">
                <a:pos x="connsiteX0" y="connsiteY0"/>
              </a:cxn>
              <a:cxn ang="0">
                <a:pos x="connsiteX1" y="connsiteY1"/>
              </a:cxn>
              <a:cxn ang="0">
                <a:pos x="connsiteX2" y="connsiteY2"/>
              </a:cxn>
              <a:cxn ang="0">
                <a:pos x="connsiteX3" y="connsiteY3"/>
              </a:cxn>
            </a:cxnLst>
            <a:rect l="l" t="t" r="r" b="b"/>
            <a:pathLst>
              <a:path w="5175190" h="4164397">
                <a:moveTo>
                  <a:pt x="0" y="0"/>
                </a:moveTo>
                <a:lnTo>
                  <a:pt x="5175190" y="0"/>
                </a:lnTo>
                <a:lnTo>
                  <a:pt x="5175190" y="4164397"/>
                </a:lnTo>
                <a:lnTo>
                  <a:pt x="0" y="4164397"/>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760826" y="1702607"/>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8760826" y="3820681"/>
            <a:ext cx="2556462" cy="2055437"/>
          </a:xfrm>
          <a:custGeom>
            <a:avLst/>
            <a:gdLst>
              <a:gd name="connsiteX0" fmla="*/ 0 w 2556462"/>
              <a:gd name="connsiteY0" fmla="*/ 0 h 2055437"/>
              <a:gd name="connsiteX1" fmla="*/ 2556462 w 2556462"/>
              <a:gd name="connsiteY1" fmla="*/ 0 h 2055437"/>
              <a:gd name="connsiteX2" fmla="*/ 2556462 w 2556462"/>
              <a:gd name="connsiteY2" fmla="*/ 2055437 h 2055437"/>
              <a:gd name="connsiteX3" fmla="*/ 0 w 2556462"/>
              <a:gd name="connsiteY3" fmla="*/ 2055437 h 2055437"/>
            </a:gdLst>
            <a:ahLst/>
            <a:cxnLst>
              <a:cxn ang="0">
                <a:pos x="connsiteX0" y="connsiteY0"/>
              </a:cxn>
              <a:cxn ang="0">
                <a:pos x="connsiteX1" y="connsiteY1"/>
              </a:cxn>
              <a:cxn ang="0">
                <a:pos x="connsiteX2" y="connsiteY2"/>
              </a:cxn>
              <a:cxn ang="0">
                <a:pos x="connsiteX3" y="connsiteY3"/>
              </a:cxn>
            </a:cxnLst>
            <a:rect l="l" t="t" r="r" b="b"/>
            <a:pathLst>
              <a:path w="2556462" h="2055437">
                <a:moveTo>
                  <a:pt x="0" y="0"/>
                </a:moveTo>
                <a:lnTo>
                  <a:pt x="2556462" y="0"/>
                </a:lnTo>
                <a:lnTo>
                  <a:pt x="2556462" y="2055437"/>
                </a:lnTo>
                <a:lnTo>
                  <a:pt x="0" y="2055437"/>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98959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725525" y="3854333"/>
            <a:ext cx="1504605" cy="2078395"/>
          </a:xfrm>
          <a:custGeom>
            <a:avLst/>
            <a:gdLst>
              <a:gd name="connsiteX0" fmla="*/ 3164 w 1504605"/>
              <a:gd name="connsiteY0" fmla="*/ 0 h 2078395"/>
              <a:gd name="connsiteX1" fmla="*/ 1502496 w 1504605"/>
              <a:gd name="connsiteY1" fmla="*/ 0 h 2078395"/>
              <a:gd name="connsiteX2" fmla="*/ 1504605 w 1504605"/>
              <a:gd name="connsiteY2" fmla="*/ 2321 h 2078395"/>
              <a:gd name="connsiteX3" fmla="*/ 1503551 w 1504605"/>
              <a:gd name="connsiteY3" fmla="*/ 2076074 h 2078395"/>
              <a:gd name="connsiteX4" fmla="*/ 1501442 w 1504605"/>
              <a:gd name="connsiteY4" fmla="*/ 2078395 h 2078395"/>
              <a:gd name="connsiteX5" fmla="*/ 2109 w 1504605"/>
              <a:gd name="connsiteY5" fmla="*/ 2078395 h 2078395"/>
              <a:gd name="connsiteX6" fmla="*/ 0 w 1504605"/>
              <a:gd name="connsiteY6" fmla="*/ 2076074 h 2078395"/>
              <a:gd name="connsiteX7" fmla="*/ 1055 w 1504605"/>
              <a:gd name="connsiteY7" fmla="*/ 2321 h 2078395"/>
              <a:gd name="connsiteX8" fmla="*/ 3164 w 1504605"/>
              <a:gd name="connsiteY8" fmla="*/ 0 h 2078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4605" h="2078395">
                <a:moveTo>
                  <a:pt x="3164" y="0"/>
                </a:moveTo>
                <a:cubicBezTo>
                  <a:pt x="1502496" y="0"/>
                  <a:pt x="1502496" y="0"/>
                  <a:pt x="1502496" y="0"/>
                </a:cubicBezTo>
                <a:cubicBezTo>
                  <a:pt x="1503551" y="0"/>
                  <a:pt x="1504605" y="1161"/>
                  <a:pt x="1504605" y="2321"/>
                </a:cubicBezTo>
                <a:lnTo>
                  <a:pt x="1503551" y="2076074"/>
                </a:lnTo>
                <a:cubicBezTo>
                  <a:pt x="1503551" y="2077234"/>
                  <a:pt x="1502496" y="2078395"/>
                  <a:pt x="1501442" y="2078395"/>
                </a:cubicBezTo>
                <a:cubicBezTo>
                  <a:pt x="2109" y="2078395"/>
                  <a:pt x="2109" y="2078395"/>
                  <a:pt x="2109" y="2078395"/>
                </a:cubicBezTo>
                <a:cubicBezTo>
                  <a:pt x="1055" y="2078395"/>
                  <a:pt x="0" y="2077234"/>
                  <a:pt x="0" y="2076074"/>
                </a:cubicBezTo>
                <a:cubicBezTo>
                  <a:pt x="1055" y="2321"/>
                  <a:pt x="1055" y="2321"/>
                  <a:pt x="1055" y="2321"/>
                </a:cubicBezTo>
                <a:cubicBezTo>
                  <a:pt x="1055" y="1161"/>
                  <a:pt x="2109" y="0"/>
                  <a:pt x="3164"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038489" y="3118827"/>
            <a:ext cx="4305355" cy="2720186"/>
          </a:xfrm>
          <a:custGeom>
            <a:avLst/>
            <a:gdLst>
              <a:gd name="connsiteX0" fmla="*/ 0 w 4305355"/>
              <a:gd name="connsiteY0" fmla="*/ 0 h 2720186"/>
              <a:gd name="connsiteX1" fmla="*/ 4305355 w 4305355"/>
              <a:gd name="connsiteY1" fmla="*/ 0 h 2720186"/>
              <a:gd name="connsiteX2" fmla="*/ 4305355 w 4305355"/>
              <a:gd name="connsiteY2" fmla="*/ 2720186 h 2720186"/>
              <a:gd name="connsiteX3" fmla="*/ 0 w 4305355"/>
              <a:gd name="connsiteY3" fmla="*/ 2720186 h 2720186"/>
            </a:gdLst>
            <a:ahLst/>
            <a:cxnLst>
              <a:cxn ang="0">
                <a:pos x="connsiteX0" y="connsiteY0"/>
              </a:cxn>
              <a:cxn ang="0">
                <a:pos x="connsiteX1" y="connsiteY1"/>
              </a:cxn>
              <a:cxn ang="0">
                <a:pos x="connsiteX2" y="connsiteY2"/>
              </a:cxn>
              <a:cxn ang="0">
                <a:pos x="connsiteX3" y="connsiteY3"/>
              </a:cxn>
            </a:cxnLst>
            <a:rect l="l" t="t" r="r" b="b"/>
            <a:pathLst>
              <a:path w="4305355" h="2720186">
                <a:moveTo>
                  <a:pt x="0" y="0"/>
                </a:moveTo>
                <a:lnTo>
                  <a:pt x="4305355" y="0"/>
                </a:lnTo>
                <a:lnTo>
                  <a:pt x="4305355" y="2720186"/>
                </a:lnTo>
                <a:lnTo>
                  <a:pt x="0" y="2720186"/>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79990" y="4672037"/>
            <a:ext cx="737704" cy="1293411"/>
          </a:xfrm>
          <a:custGeom>
            <a:avLst/>
            <a:gdLst>
              <a:gd name="connsiteX0" fmla="*/ 0 w 737704"/>
              <a:gd name="connsiteY0" fmla="*/ 0 h 1293411"/>
              <a:gd name="connsiteX1" fmla="*/ 737704 w 737704"/>
              <a:gd name="connsiteY1" fmla="*/ 0 h 1293411"/>
              <a:gd name="connsiteX2" fmla="*/ 737704 w 737704"/>
              <a:gd name="connsiteY2" fmla="*/ 1293411 h 1293411"/>
              <a:gd name="connsiteX3" fmla="*/ 0 w 737704"/>
              <a:gd name="connsiteY3" fmla="*/ 1293411 h 1293411"/>
            </a:gdLst>
            <a:ahLst/>
            <a:cxnLst>
              <a:cxn ang="0">
                <a:pos x="connsiteX0" y="connsiteY0"/>
              </a:cxn>
              <a:cxn ang="0">
                <a:pos x="connsiteX1" y="connsiteY1"/>
              </a:cxn>
              <a:cxn ang="0">
                <a:pos x="connsiteX2" y="connsiteY2"/>
              </a:cxn>
              <a:cxn ang="0">
                <a:pos x="connsiteX3" y="connsiteY3"/>
              </a:cxn>
            </a:cxnLst>
            <a:rect l="l" t="t" r="r" b="b"/>
            <a:pathLst>
              <a:path w="737704" h="1293411">
                <a:moveTo>
                  <a:pt x="0" y="0"/>
                </a:moveTo>
                <a:lnTo>
                  <a:pt x="737704" y="0"/>
                </a:lnTo>
                <a:lnTo>
                  <a:pt x="737704" y="1293411"/>
                </a:lnTo>
                <a:lnTo>
                  <a:pt x="0" y="1293411"/>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378470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6" cstate="print">
            <a:extLst>
              <a:ext uri="{28A0092B-C50C-407E-A947-70E740481C1C}">
                <a14:useLocalDpi xmlns:a14="http://schemas.microsoft.com/office/drawing/2010/main" val="0"/>
              </a:ext>
            </a:extLst>
          </a:blip>
          <a:srcRect t="22024" r="52291" b="6151"/>
          <a:stretch/>
        </p:blipFill>
        <p:spPr>
          <a:xfrm>
            <a:off x="-1" y="0"/>
            <a:ext cx="12192001" cy="6858000"/>
          </a:xfrm>
          <a:prstGeom prst="rect">
            <a:avLst/>
          </a:prstGeom>
        </p:spPr>
      </p:pic>
      <p:sp>
        <p:nvSpPr>
          <p:cNvPr id="2" name="矩形 1"/>
          <p:cNvSpPr/>
          <p:nvPr userDrawn="1"/>
        </p:nvSpPr>
        <p:spPr>
          <a:xfrm>
            <a:off x="0" y="0"/>
            <a:ext cx="12191999" cy="6858000"/>
          </a:xfrm>
          <a:prstGeom prst="rect">
            <a:avLst/>
          </a:prstGeom>
          <a:solidFill>
            <a:srgbClr val="06001C">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91927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 id="2147483663" r:id="rId12"/>
    <p:sldLayoutId id="2147483664"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4713" y="2534698"/>
            <a:ext cx="5724644" cy="923330"/>
          </a:xfrm>
          <a:prstGeom prst="rect">
            <a:avLst/>
          </a:prstGeom>
        </p:spPr>
        <p:txBody>
          <a:bodyPr wrap="none">
            <a:spAutoFit/>
            <a:scene3d>
              <a:camera prst="orthographicFront"/>
              <a:lightRig rig="threePt" dir="t"/>
            </a:scene3d>
            <a:sp3d contourW="12700"/>
          </a:bodyPr>
          <a:lstStyle/>
          <a:p>
            <a:r>
              <a:rPr lang="zh-CN" altLang="en-US"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智能人工科技汇报</a:t>
            </a:r>
          </a:p>
        </p:txBody>
      </p:sp>
      <p:sp>
        <p:nvSpPr>
          <p:cNvPr id="5" name="矩形 4"/>
          <p:cNvSpPr/>
          <p:nvPr/>
        </p:nvSpPr>
        <p:spPr>
          <a:xfrm>
            <a:off x="918255" y="3594241"/>
            <a:ext cx="6672716" cy="830997"/>
          </a:xfrm>
          <a:prstGeom prst="rect">
            <a:avLst/>
          </a:prstGeom>
        </p:spPr>
        <p:txBody>
          <a:bodyPr wrap="square">
            <a:spAutoFit/>
            <a:scene3d>
              <a:camera prst="orthographicFront"/>
              <a:lightRig rig="threePt" dir="t"/>
            </a:scene3d>
            <a:sp3d contourW="12700"/>
          </a:bodyPr>
          <a:lstStyle/>
          <a:p>
            <a:r>
              <a:rPr lang="en-US" altLang="zh-CN" sz="1600" dirty="0">
                <a:solidFill>
                  <a:schemeClr val="bg1"/>
                </a:solidFill>
              </a:rPr>
              <a:t>There are moments in life when you miss someone so much that you just want to pick them from your dreams and hug them for real!  Dream what you want to dream; </a:t>
            </a:r>
          </a:p>
        </p:txBody>
      </p:sp>
      <p:sp>
        <p:nvSpPr>
          <p:cNvPr id="6" name="矩形 5"/>
          <p:cNvSpPr/>
          <p:nvPr/>
        </p:nvSpPr>
        <p:spPr>
          <a:xfrm>
            <a:off x="874713" y="1625882"/>
            <a:ext cx="3724096" cy="923330"/>
          </a:xfrm>
          <a:prstGeom prst="rect">
            <a:avLst/>
          </a:prstGeom>
        </p:spPr>
        <p:txBody>
          <a:bodyPr wrap="none">
            <a:spAutoFit/>
            <a:scene3d>
              <a:camera prst="orthographicFront"/>
              <a:lightRig rig="threePt" dir="t"/>
            </a:scene3d>
            <a:sp3d contourW="12700"/>
          </a:bodyPr>
          <a:lstStyle/>
          <a:p>
            <a:r>
              <a:rPr lang="en-US" altLang="zh-CN" sz="5400" b="1" dirty="0">
                <a:solidFill>
                  <a:schemeClr val="bg1"/>
                </a:solidFill>
                <a:effectLst>
                  <a:outerShdw blurRad="38100" dist="38100" dir="2700000" algn="tl">
                    <a:srgbClr val="000000">
                      <a:alpha val="43137"/>
                    </a:srgbClr>
                  </a:outerShdw>
                </a:effectLst>
              </a:rPr>
              <a:t>BUSINESS</a:t>
            </a:r>
            <a:endParaRPr lang="zh-CN" altLang="en-US" sz="5400"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029477" y="4677960"/>
            <a:ext cx="2208245" cy="480053"/>
          </a:xfrm>
          <a:prstGeom prst="rect">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Arial"/>
                <a:ea typeface="微软雅黑"/>
                <a:cs typeface="+mn-cs"/>
              </a:rPr>
              <a:t>博龙图旗舰店</a:t>
            </a:r>
          </a:p>
        </p:txBody>
      </p:sp>
      <p:pic>
        <p:nvPicPr>
          <p:cNvPr id="8"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943" y="-576943"/>
            <a:ext cx="609600" cy="609600"/>
          </a:xfrm>
          <a:prstGeom prst="rect">
            <a:avLst/>
          </a:prstGeom>
        </p:spPr>
      </p:pic>
    </p:spTree>
    <p:extLst>
      <p:ext uri="{BB962C8B-B14F-4D97-AF65-F5344CB8AC3E}">
        <p14:creationId xmlns:p14="http://schemas.microsoft.com/office/powerpoint/2010/main" val="271059781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2"/>
          <p:cNvSpPr>
            <a:spLocks/>
          </p:cNvSpPr>
          <p:nvPr/>
        </p:nvSpPr>
        <p:spPr bwMode="auto">
          <a:xfrm>
            <a:off x="1385888" y="2035324"/>
            <a:ext cx="1908179" cy="3553761"/>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bg1">
              <a:lumMod val="95000"/>
            </a:schemeClr>
          </a:solidFill>
          <a:ln w="9525">
            <a:noFill/>
            <a:round/>
            <a:headEnd/>
            <a:tailEnd/>
          </a:ln>
        </p:spPr>
        <p:txBody>
          <a:bodyPr anchor="ctr"/>
          <a:lstStyle/>
          <a:p>
            <a:pPr algn="ctr"/>
            <a:endParaRPr/>
          </a:p>
        </p:txBody>
      </p:sp>
      <p:sp>
        <p:nvSpPr>
          <p:cNvPr id="27" name="Freeform: Shape 5"/>
          <p:cNvSpPr>
            <a:spLocks/>
          </p:cNvSpPr>
          <p:nvPr/>
        </p:nvSpPr>
        <p:spPr bwMode="auto">
          <a:xfrm>
            <a:off x="3592499" y="2035324"/>
            <a:ext cx="1908179" cy="3553761"/>
          </a:xfrm>
          <a:custGeom>
            <a:avLst/>
            <a:gdLst/>
            <a:ahLst/>
            <a:cxnLst>
              <a:cxn ang="0">
                <a:pos x="440" y="1690"/>
              </a:cxn>
              <a:cxn ang="0">
                <a:pos x="440" y="1690"/>
              </a:cxn>
              <a:cxn ang="0">
                <a:pos x="494" y="1636"/>
              </a:cxn>
              <a:cxn ang="0">
                <a:pos x="547" y="1690"/>
              </a:cxn>
              <a:cxn ang="0">
                <a:pos x="547" y="1690"/>
              </a:cxn>
              <a:cxn ang="0">
                <a:pos x="547" y="1690"/>
              </a:cxn>
              <a:cxn ang="0">
                <a:pos x="494" y="1743"/>
              </a:cxn>
              <a:cxn ang="0">
                <a:pos x="440" y="1690"/>
              </a:cxn>
              <a:cxn ang="0">
                <a:pos x="440" y="1690"/>
              </a:cxn>
              <a:cxn ang="0">
                <a:pos x="65" y="274"/>
              </a:cxn>
              <a:cxn ang="0">
                <a:pos x="65" y="274"/>
              </a:cxn>
              <a:cxn ang="0">
                <a:pos x="922" y="274"/>
              </a:cxn>
              <a:cxn ang="0">
                <a:pos x="922" y="1543"/>
              </a:cxn>
              <a:cxn ang="0">
                <a:pos x="65" y="1543"/>
              </a:cxn>
              <a:cxn ang="0">
                <a:pos x="65" y="274"/>
              </a:cxn>
              <a:cxn ang="0">
                <a:pos x="355" y="143"/>
              </a:cxn>
              <a:cxn ang="0">
                <a:pos x="355" y="143"/>
              </a:cxn>
              <a:cxn ang="0">
                <a:pos x="632" y="143"/>
              </a:cxn>
              <a:cxn ang="0">
                <a:pos x="632" y="163"/>
              </a:cxn>
              <a:cxn ang="0">
                <a:pos x="355" y="163"/>
              </a:cxn>
              <a:cxn ang="0">
                <a:pos x="355" y="143"/>
              </a:cxn>
              <a:cxn ang="0">
                <a:pos x="891" y="0"/>
              </a:cxn>
              <a:cxn ang="0">
                <a:pos x="96" y="0"/>
              </a:cxn>
              <a:cxn ang="0">
                <a:pos x="0" y="92"/>
              </a:cxn>
              <a:cxn ang="0">
                <a:pos x="0" y="1748"/>
              </a:cxn>
              <a:cxn ang="0">
                <a:pos x="96" y="1840"/>
              </a:cxn>
              <a:cxn ang="0">
                <a:pos x="891" y="1840"/>
              </a:cxn>
              <a:cxn ang="0">
                <a:pos x="987" y="1748"/>
              </a:cxn>
              <a:cxn ang="0">
                <a:pos x="987" y="92"/>
              </a:cxn>
              <a:cxn ang="0">
                <a:pos x="891" y="0"/>
              </a:cxn>
            </a:cxnLst>
            <a:rect l="0" t="0" r="r" b="b"/>
            <a:pathLst>
              <a:path w="987" h="1840">
                <a:moveTo>
                  <a:pt x="440" y="1690"/>
                </a:moveTo>
                <a:cubicBezTo>
                  <a:pt x="440" y="1690"/>
                  <a:pt x="440" y="1690"/>
                  <a:pt x="440" y="1690"/>
                </a:cubicBezTo>
                <a:cubicBezTo>
                  <a:pt x="440" y="1660"/>
                  <a:pt x="464" y="1636"/>
                  <a:pt x="494" y="1636"/>
                </a:cubicBezTo>
                <a:cubicBezTo>
                  <a:pt x="523" y="1636"/>
                  <a:pt x="547" y="1660"/>
                  <a:pt x="547" y="1690"/>
                </a:cubicBezTo>
                <a:cubicBezTo>
                  <a:pt x="547" y="1690"/>
                  <a:pt x="547" y="1690"/>
                  <a:pt x="547" y="1690"/>
                </a:cubicBezTo>
                <a:cubicBezTo>
                  <a:pt x="547" y="1690"/>
                  <a:pt x="547" y="1690"/>
                  <a:pt x="547" y="1690"/>
                </a:cubicBezTo>
                <a:cubicBezTo>
                  <a:pt x="547" y="1719"/>
                  <a:pt x="523" y="1743"/>
                  <a:pt x="494" y="1743"/>
                </a:cubicBezTo>
                <a:cubicBezTo>
                  <a:pt x="464" y="1743"/>
                  <a:pt x="440" y="1719"/>
                  <a:pt x="440" y="1690"/>
                </a:cubicBezTo>
                <a:cubicBezTo>
                  <a:pt x="440" y="1690"/>
                  <a:pt x="440" y="1690"/>
                  <a:pt x="440" y="1690"/>
                </a:cubicBezTo>
                <a:moveTo>
                  <a:pt x="65" y="274"/>
                </a:moveTo>
                <a:cubicBezTo>
                  <a:pt x="65" y="274"/>
                  <a:pt x="65" y="274"/>
                  <a:pt x="65" y="274"/>
                </a:cubicBezTo>
                <a:cubicBezTo>
                  <a:pt x="922" y="274"/>
                  <a:pt x="922" y="274"/>
                  <a:pt x="922" y="274"/>
                </a:cubicBezTo>
                <a:cubicBezTo>
                  <a:pt x="922" y="1543"/>
                  <a:pt x="922" y="1543"/>
                  <a:pt x="922" y="1543"/>
                </a:cubicBezTo>
                <a:cubicBezTo>
                  <a:pt x="65" y="1543"/>
                  <a:pt x="65" y="1543"/>
                  <a:pt x="65" y="1543"/>
                </a:cubicBezTo>
                <a:cubicBezTo>
                  <a:pt x="65" y="274"/>
                  <a:pt x="65" y="274"/>
                  <a:pt x="65" y="274"/>
                </a:cubicBezTo>
                <a:moveTo>
                  <a:pt x="355" y="143"/>
                </a:moveTo>
                <a:cubicBezTo>
                  <a:pt x="355" y="143"/>
                  <a:pt x="355" y="143"/>
                  <a:pt x="355" y="143"/>
                </a:cubicBezTo>
                <a:cubicBezTo>
                  <a:pt x="632" y="143"/>
                  <a:pt x="632" y="143"/>
                  <a:pt x="632" y="143"/>
                </a:cubicBezTo>
                <a:cubicBezTo>
                  <a:pt x="632" y="163"/>
                  <a:pt x="632" y="163"/>
                  <a:pt x="632" y="163"/>
                </a:cubicBezTo>
                <a:cubicBezTo>
                  <a:pt x="355" y="163"/>
                  <a:pt x="355" y="163"/>
                  <a:pt x="355" y="163"/>
                </a:cubicBezTo>
                <a:cubicBezTo>
                  <a:pt x="355" y="143"/>
                  <a:pt x="355" y="143"/>
                  <a:pt x="355" y="143"/>
                </a:cubicBezTo>
                <a:moveTo>
                  <a:pt x="891" y="0"/>
                </a:moveTo>
                <a:cubicBezTo>
                  <a:pt x="96" y="0"/>
                  <a:pt x="96" y="0"/>
                  <a:pt x="96" y="0"/>
                </a:cubicBezTo>
                <a:cubicBezTo>
                  <a:pt x="43" y="0"/>
                  <a:pt x="0" y="42"/>
                  <a:pt x="0" y="92"/>
                </a:cubicBezTo>
                <a:cubicBezTo>
                  <a:pt x="0" y="1748"/>
                  <a:pt x="0" y="1748"/>
                  <a:pt x="0" y="1748"/>
                </a:cubicBezTo>
                <a:cubicBezTo>
                  <a:pt x="0" y="1798"/>
                  <a:pt x="43" y="1840"/>
                  <a:pt x="96" y="1840"/>
                </a:cubicBezTo>
                <a:cubicBezTo>
                  <a:pt x="891" y="1840"/>
                  <a:pt x="891" y="1840"/>
                  <a:pt x="891" y="1840"/>
                </a:cubicBezTo>
                <a:cubicBezTo>
                  <a:pt x="944" y="1840"/>
                  <a:pt x="987" y="1798"/>
                  <a:pt x="987" y="1748"/>
                </a:cubicBezTo>
                <a:cubicBezTo>
                  <a:pt x="987" y="92"/>
                  <a:pt x="987" y="92"/>
                  <a:pt x="987" y="92"/>
                </a:cubicBezTo>
                <a:cubicBezTo>
                  <a:pt x="987" y="41"/>
                  <a:pt x="944" y="0"/>
                  <a:pt x="891" y="0"/>
                </a:cubicBezTo>
              </a:path>
            </a:pathLst>
          </a:custGeom>
          <a:solidFill>
            <a:schemeClr val="bg1">
              <a:lumMod val="95000"/>
            </a:schemeClr>
          </a:solidFill>
          <a:ln w="9525">
            <a:noFill/>
            <a:round/>
            <a:headEnd/>
            <a:tailEnd/>
          </a:ln>
        </p:spPr>
        <p:txBody>
          <a:bodyPr anchor="ctr"/>
          <a:lstStyle/>
          <a:p>
            <a:pPr algn="ctr"/>
            <a:endParaRPr/>
          </a:p>
        </p:txBody>
      </p:sp>
      <p:grpSp>
        <p:nvGrpSpPr>
          <p:cNvPr id="6" name="Group 8"/>
          <p:cNvGrpSpPr/>
          <p:nvPr/>
        </p:nvGrpSpPr>
        <p:grpSpPr>
          <a:xfrm>
            <a:off x="6304399" y="2298277"/>
            <a:ext cx="507177" cy="492656"/>
            <a:chOff x="5205677" y="1309828"/>
            <a:chExt cx="493370" cy="479245"/>
          </a:xfrm>
        </p:grpSpPr>
        <p:sp>
          <p:nvSpPr>
            <p:cNvPr id="24" name="Rectangle: Rounded Corners 9"/>
            <p:cNvSpPr/>
            <p:nvPr/>
          </p:nvSpPr>
          <p:spPr>
            <a:xfrm>
              <a:off x="5205677" y="1309828"/>
              <a:ext cx="493370" cy="479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Freeform: Shape 10"/>
            <p:cNvSpPr>
              <a:spLocks/>
            </p:cNvSpPr>
            <p:nvPr/>
          </p:nvSpPr>
          <p:spPr bwMode="auto">
            <a:xfrm>
              <a:off x="5317181" y="1414269"/>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anchor="ctr"/>
            <a:lstStyle/>
            <a:p>
              <a:pPr algn="ctr"/>
              <a:endParaRPr/>
            </a:p>
          </p:txBody>
        </p:sp>
      </p:grpSp>
      <p:grpSp>
        <p:nvGrpSpPr>
          <p:cNvPr id="7" name="Group 12"/>
          <p:cNvGrpSpPr/>
          <p:nvPr/>
        </p:nvGrpSpPr>
        <p:grpSpPr>
          <a:xfrm>
            <a:off x="6304399" y="3530177"/>
            <a:ext cx="507177" cy="492656"/>
            <a:chOff x="5205677" y="1966548"/>
            <a:chExt cx="493370" cy="479245"/>
          </a:xfrm>
        </p:grpSpPr>
        <p:sp>
          <p:nvSpPr>
            <p:cNvPr id="22" name="Rectangle: Rounded Corners 13"/>
            <p:cNvSpPr/>
            <p:nvPr/>
          </p:nvSpPr>
          <p:spPr>
            <a:xfrm>
              <a:off x="5205677" y="1966548"/>
              <a:ext cx="493370" cy="47924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Freeform: Shape 14"/>
            <p:cNvSpPr>
              <a:spLocks/>
            </p:cNvSpPr>
            <p:nvPr/>
          </p:nvSpPr>
          <p:spPr bwMode="auto">
            <a:xfrm>
              <a:off x="5317181" y="2059372"/>
              <a:ext cx="270363" cy="293597"/>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anchor="ctr"/>
            <a:lstStyle/>
            <a:p>
              <a:pPr algn="ctr"/>
              <a:endParaRPr/>
            </a:p>
          </p:txBody>
        </p:sp>
      </p:grpSp>
      <p:grpSp>
        <p:nvGrpSpPr>
          <p:cNvPr id="8" name="Group 16"/>
          <p:cNvGrpSpPr/>
          <p:nvPr/>
        </p:nvGrpSpPr>
        <p:grpSpPr>
          <a:xfrm>
            <a:off x="6304399" y="4762076"/>
            <a:ext cx="507177" cy="492656"/>
            <a:chOff x="5205677" y="2623268"/>
            <a:chExt cx="493370" cy="479245"/>
          </a:xfrm>
        </p:grpSpPr>
        <p:sp>
          <p:nvSpPr>
            <p:cNvPr id="20" name="Rectangle: Rounded Corners 17"/>
            <p:cNvSpPr/>
            <p:nvPr/>
          </p:nvSpPr>
          <p:spPr>
            <a:xfrm>
              <a:off x="5205677" y="2623268"/>
              <a:ext cx="493370" cy="4792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Freeform: Shape 18"/>
            <p:cNvSpPr>
              <a:spLocks/>
            </p:cNvSpPr>
            <p:nvPr/>
          </p:nvSpPr>
          <p:spPr bwMode="auto">
            <a:xfrm>
              <a:off x="5301275" y="2711803"/>
              <a:ext cx="302175" cy="302175"/>
            </a:xfrm>
            <a:custGeom>
              <a:avLst/>
              <a:gdLst/>
              <a:ahLst/>
              <a:cxnLst>
                <a:cxn ang="0">
                  <a:pos x="60" y="40"/>
                </a:cxn>
                <a:cxn ang="0">
                  <a:pos x="40" y="60"/>
                </a:cxn>
                <a:cxn ang="0">
                  <a:pos x="36" y="61"/>
                </a:cxn>
                <a:cxn ang="0">
                  <a:pos x="33" y="60"/>
                </a:cxn>
                <a:cxn ang="0">
                  <a:pos x="4" y="31"/>
                </a:cxn>
                <a:cxn ang="0">
                  <a:pos x="0" y="22"/>
                </a:cxn>
                <a:cxn ang="0">
                  <a:pos x="0" y="6"/>
                </a:cxn>
                <a:cxn ang="0">
                  <a:pos x="6" y="0"/>
                </a:cxn>
                <a:cxn ang="0">
                  <a:pos x="22" y="0"/>
                </a:cxn>
                <a:cxn ang="0">
                  <a:pos x="31" y="4"/>
                </a:cxn>
                <a:cxn ang="0">
                  <a:pos x="60" y="33"/>
                </a:cxn>
                <a:cxn ang="0">
                  <a:pos x="61" y="36"/>
                </a:cxn>
                <a:cxn ang="0">
                  <a:pos x="60" y="40"/>
                </a:cxn>
                <a:cxn ang="0">
                  <a:pos x="13" y="8"/>
                </a:cxn>
                <a:cxn ang="0">
                  <a:pos x="8" y="13"/>
                </a:cxn>
                <a:cxn ang="0">
                  <a:pos x="13" y="18"/>
                </a:cxn>
                <a:cxn ang="0">
                  <a:pos x="18" y="13"/>
                </a:cxn>
                <a:cxn ang="0">
                  <a:pos x="13" y="8"/>
                </a:cxn>
              </a:cxnLst>
              <a:rect l="0" t="0" r="r" b="b"/>
              <a:pathLst>
                <a:path w="61" h="61">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bg1"/>
            </a:solidFill>
            <a:ln w="9525">
              <a:noFill/>
              <a:round/>
              <a:headEnd/>
              <a:tailEnd/>
            </a:ln>
          </p:spPr>
          <p:txBody>
            <a:bodyPr anchor="ctr"/>
            <a:lstStyle/>
            <a:p>
              <a:pPr algn="ctr"/>
              <a:endParaRPr/>
            </a:p>
          </p:txBody>
        </p:sp>
      </p:grpSp>
      <p:grpSp>
        <p:nvGrpSpPr>
          <p:cNvPr id="30" name="组合 29"/>
          <p:cNvGrpSpPr/>
          <p:nvPr/>
        </p:nvGrpSpPr>
        <p:grpSpPr>
          <a:xfrm>
            <a:off x="6926200" y="2202559"/>
            <a:ext cx="4725987" cy="690789"/>
            <a:chOff x="874712" y="3325188"/>
            <a:chExt cx="4725987" cy="690789"/>
          </a:xfrm>
        </p:grpSpPr>
        <p:sp>
          <p:nvSpPr>
            <p:cNvPr id="31" name="矩形 30"/>
            <p:cNvSpPr/>
            <p:nvPr/>
          </p:nvSpPr>
          <p:spPr>
            <a:xfrm>
              <a:off x="874712" y="36651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32" name="矩形 3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3" name="组合 32"/>
          <p:cNvGrpSpPr/>
          <p:nvPr/>
        </p:nvGrpSpPr>
        <p:grpSpPr>
          <a:xfrm>
            <a:off x="874713" y="473038"/>
            <a:ext cx="9530805" cy="584775"/>
            <a:chOff x="1516380" y="416171"/>
            <a:chExt cx="9530805" cy="584775"/>
          </a:xfrm>
        </p:grpSpPr>
        <p:sp>
          <p:nvSpPr>
            <p:cNvPr id="34" name="文本框 33"/>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5" name="文本框 34"/>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6" name="组合 35"/>
          <p:cNvGrpSpPr/>
          <p:nvPr/>
        </p:nvGrpSpPr>
        <p:grpSpPr>
          <a:xfrm>
            <a:off x="0" y="863599"/>
            <a:ext cx="12192000" cy="232314"/>
            <a:chOff x="0" y="863599"/>
            <a:chExt cx="12192000" cy="232314"/>
          </a:xfrm>
        </p:grpSpPr>
        <p:cxnSp>
          <p:nvCxnSpPr>
            <p:cNvPr id="37" name="直接连接符 36"/>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0383519" y="863599"/>
              <a:ext cx="1024461" cy="232313"/>
              <a:chOff x="9494519" y="680443"/>
              <a:chExt cx="1024461" cy="377370"/>
            </a:xfrm>
          </p:grpSpPr>
          <p:sp>
            <p:nvSpPr>
              <p:cNvPr id="39" name="平行四边形 38"/>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2" name="组合 41"/>
          <p:cNvGrpSpPr/>
          <p:nvPr/>
        </p:nvGrpSpPr>
        <p:grpSpPr>
          <a:xfrm>
            <a:off x="6926200" y="3441277"/>
            <a:ext cx="4725987" cy="690789"/>
            <a:chOff x="874712" y="3325188"/>
            <a:chExt cx="4725987" cy="690789"/>
          </a:xfrm>
        </p:grpSpPr>
        <p:sp>
          <p:nvSpPr>
            <p:cNvPr id="43" name="矩形 42"/>
            <p:cNvSpPr/>
            <p:nvPr/>
          </p:nvSpPr>
          <p:spPr>
            <a:xfrm>
              <a:off x="874712" y="36651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4" name="矩形 4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5" name="组合 44"/>
          <p:cNvGrpSpPr/>
          <p:nvPr/>
        </p:nvGrpSpPr>
        <p:grpSpPr>
          <a:xfrm>
            <a:off x="6926200" y="4680806"/>
            <a:ext cx="4725987" cy="690789"/>
            <a:chOff x="874712" y="3325188"/>
            <a:chExt cx="4725987" cy="690789"/>
          </a:xfrm>
        </p:grpSpPr>
        <p:sp>
          <p:nvSpPr>
            <p:cNvPr id="46" name="矩形 45"/>
            <p:cNvSpPr/>
            <p:nvPr/>
          </p:nvSpPr>
          <p:spPr>
            <a:xfrm>
              <a:off x="874712" y="36651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7" name="矩形 4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0" name="图片占位符 4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352" r="27352"/>
          <a:stretch>
            <a:fillRect/>
          </a:stretch>
        </p:blipFill>
        <p:spPr>
          <a:effectLst>
            <a:innerShdw blurRad="114300">
              <a:prstClr val="black"/>
            </a:innerShdw>
          </a:effectLst>
        </p:spPr>
      </p:pic>
      <p:pic>
        <p:nvPicPr>
          <p:cNvPr id="51" name="图片占位符 5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7938" r="27938"/>
          <a:stretch>
            <a:fillRect/>
          </a:stretch>
        </p:blipFill>
        <p:spPr>
          <a:effectLst>
            <a:innerShdw blurRad="114300">
              <a:prstClr val="black"/>
            </a:innerShdw>
          </a:effectLst>
        </p:spPr>
      </p:pic>
    </p:spTree>
    <p:extLst>
      <p:ext uri="{BB962C8B-B14F-4D97-AF65-F5344CB8AC3E}">
        <p14:creationId xmlns:p14="http://schemas.microsoft.com/office/powerpoint/2010/main" val="40898238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right)">
                                      <p:cBhvr>
                                        <p:cTn id="13" dur="500"/>
                                        <p:tgtEl>
                                          <p:spTgt spid="33"/>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1000" fill="hold"/>
                                        <p:tgtEl>
                                          <p:spTgt spid="51"/>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par>
                                <p:cTn id="46" presetID="53" presetClass="entr" presetSubtype="16"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2500"/>
                            </p:stCondLst>
                            <p:childTnLst>
                              <p:par>
                                <p:cTn id="52" presetID="2" presetClass="entr" presetSubtype="2"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1+#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ID="2" presetClass="entr" presetSubtype="2"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1+#ppt_w/2"/>
                                          </p:val>
                                        </p:tav>
                                        <p:tav tm="100000">
                                          <p:val>
                                            <p:strVal val="#ppt_x"/>
                                          </p:val>
                                        </p:tav>
                                      </p:tavLst>
                                    </p:anim>
                                    <p:anim calcmode="lin" valueType="num">
                                      <p:cBhvr additive="base">
                                        <p:cTn id="60" dur="500" fill="hold"/>
                                        <p:tgtEl>
                                          <p:spTgt spid="42"/>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2" fill="hold"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1+#ppt_w/2"/>
                                          </p:val>
                                        </p:tav>
                                        <p:tav tm="100000">
                                          <p:val>
                                            <p:strVal val="#ppt_x"/>
                                          </p:val>
                                        </p:tav>
                                      </p:tavLst>
                                    </p:anim>
                                    <p:anim calcmode="lin" valueType="num">
                                      <p:cBhvr additive="base">
                                        <p:cTn id="6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占位符 4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008" b="1008"/>
          <a:stretch>
            <a:fillRect/>
          </a:stretch>
        </p:blipFill>
        <p:spPr/>
      </p:pic>
      <p:pic>
        <p:nvPicPr>
          <p:cNvPr id="49" name="图片占位符 4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4612" r="4612"/>
          <a:stretch>
            <a:fillRect/>
          </a:stretch>
        </p:blipFill>
        <p:spPr/>
      </p:pic>
      <p:pic>
        <p:nvPicPr>
          <p:cNvPr id="50" name="图片占位符 49"/>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5898" r="5898"/>
          <a:stretch>
            <a:fillRect/>
          </a:stretch>
        </p:blipFill>
        <p:spPr/>
      </p:pic>
      <p:grpSp>
        <p:nvGrpSpPr>
          <p:cNvPr id="3" name="de653d42-90bd-4dc3-86af-469061653972"/>
          <p:cNvGrpSpPr>
            <a:grpSpLocks noChangeAspect="1"/>
          </p:cNvGrpSpPr>
          <p:nvPr/>
        </p:nvGrpSpPr>
        <p:grpSpPr>
          <a:xfrm>
            <a:off x="2624248" y="3417144"/>
            <a:ext cx="6942092" cy="1094893"/>
            <a:chOff x="2055873" y="3736857"/>
            <a:chExt cx="8080263" cy="1274404"/>
          </a:xfrm>
        </p:grpSpPr>
        <p:cxnSp>
          <p:nvCxnSpPr>
            <p:cNvPr id="7" name="Straight Connector 4"/>
            <p:cNvCxnSpPr/>
            <p:nvPr/>
          </p:nvCxnSpPr>
          <p:spPr>
            <a:xfrm rot="5400000">
              <a:off x="2292003"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5"/>
            <p:cNvCxnSpPr/>
            <p:nvPr/>
          </p:nvCxnSpPr>
          <p:spPr>
            <a:xfrm rot="5400000">
              <a:off x="5900420"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6"/>
            <p:cNvCxnSpPr/>
            <p:nvPr/>
          </p:nvCxnSpPr>
          <p:spPr>
            <a:xfrm rot="5400000">
              <a:off x="9508837" y="4827587"/>
              <a:ext cx="365760" cy="1588"/>
            </a:xfrm>
            <a:prstGeom prst="line">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Oval 8"/>
            <p:cNvSpPr/>
            <p:nvPr/>
          </p:nvSpPr>
          <p:spPr>
            <a:xfrm>
              <a:off x="2055873" y="3736857"/>
              <a:ext cx="834851" cy="834851"/>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9"/>
            <p:cNvSpPr/>
            <p:nvPr/>
          </p:nvSpPr>
          <p:spPr>
            <a:xfrm>
              <a:off x="2130398" y="3811382"/>
              <a:ext cx="685801" cy="6858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11"/>
            <p:cNvSpPr/>
            <p:nvPr/>
          </p:nvSpPr>
          <p:spPr>
            <a:xfrm>
              <a:off x="5678581" y="3736857"/>
              <a:ext cx="834851" cy="834851"/>
            </a:xfrm>
            <a:prstGeom prst="ellips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12"/>
            <p:cNvSpPr/>
            <p:nvPr/>
          </p:nvSpPr>
          <p:spPr>
            <a:xfrm>
              <a:off x="5753106" y="3811382"/>
              <a:ext cx="685801" cy="6858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14"/>
            <p:cNvSpPr/>
            <p:nvPr/>
          </p:nvSpPr>
          <p:spPr>
            <a:xfrm>
              <a:off x="9301285" y="3736857"/>
              <a:ext cx="834851" cy="834851"/>
            </a:xfrm>
            <a:prstGeom prst="ellips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Oval 15"/>
            <p:cNvSpPr/>
            <p:nvPr/>
          </p:nvSpPr>
          <p:spPr>
            <a:xfrm>
              <a:off x="9375810" y="3811382"/>
              <a:ext cx="685801" cy="6858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16"/>
            <p:cNvSpPr>
              <a:spLocks/>
            </p:cNvSpPr>
            <p:nvPr/>
          </p:nvSpPr>
          <p:spPr bwMode="auto">
            <a:xfrm>
              <a:off x="2291235" y="4024888"/>
              <a:ext cx="360460" cy="282893"/>
            </a:xfrm>
            <a:custGeom>
              <a:avLst/>
              <a:gdLst/>
              <a:ahLst/>
              <a:cxnLst>
                <a:cxn ang="0">
                  <a:pos x="57" y="37"/>
                </a:cxn>
                <a:cxn ang="0">
                  <a:pos x="38" y="56"/>
                </a:cxn>
                <a:cxn ang="0">
                  <a:pos x="34" y="57"/>
                </a:cxn>
                <a:cxn ang="0">
                  <a:pos x="31" y="56"/>
                </a:cxn>
                <a:cxn ang="0">
                  <a:pos x="4" y="28"/>
                </a:cxn>
                <a:cxn ang="0">
                  <a:pos x="0" y="20"/>
                </a:cxn>
                <a:cxn ang="0">
                  <a:pos x="0" y="4"/>
                </a:cxn>
                <a:cxn ang="0">
                  <a:pos x="5" y="0"/>
                </a:cxn>
                <a:cxn ang="0">
                  <a:pos x="21" y="0"/>
                </a:cxn>
                <a:cxn ang="0">
                  <a:pos x="29" y="3"/>
                </a:cxn>
                <a:cxn ang="0">
                  <a:pos x="57" y="30"/>
                </a:cxn>
                <a:cxn ang="0">
                  <a:pos x="58" y="34"/>
                </a:cxn>
                <a:cxn ang="0">
                  <a:pos x="57" y="37"/>
                </a:cxn>
                <a:cxn ang="0">
                  <a:pos x="13" y="7"/>
                </a:cxn>
                <a:cxn ang="0">
                  <a:pos x="8" y="12"/>
                </a:cxn>
                <a:cxn ang="0">
                  <a:pos x="13" y="17"/>
                </a:cxn>
                <a:cxn ang="0">
                  <a:pos x="17" y="12"/>
                </a:cxn>
                <a:cxn ang="0">
                  <a:pos x="13" y="7"/>
                </a:cxn>
                <a:cxn ang="0">
                  <a:pos x="71" y="37"/>
                </a:cxn>
                <a:cxn ang="0">
                  <a:pos x="52" y="56"/>
                </a:cxn>
                <a:cxn ang="0">
                  <a:pos x="49" y="57"/>
                </a:cxn>
                <a:cxn ang="0">
                  <a:pos x="45" y="55"/>
                </a:cxn>
                <a:cxn ang="0">
                  <a:pos x="63" y="37"/>
                </a:cxn>
                <a:cxn ang="0">
                  <a:pos x="64" y="34"/>
                </a:cxn>
                <a:cxn ang="0">
                  <a:pos x="63" y="30"/>
                </a:cxn>
                <a:cxn ang="0">
                  <a:pos x="35" y="3"/>
                </a:cxn>
                <a:cxn ang="0">
                  <a:pos x="27" y="0"/>
                </a:cxn>
                <a:cxn ang="0">
                  <a:pos x="36" y="0"/>
                </a:cxn>
                <a:cxn ang="0">
                  <a:pos x="44" y="3"/>
                </a:cxn>
                <a:cxn ang="0">
                  <a:pos x="71" y="30"/>
                </a:cxn>
                <a:cxn ang="0">
                  <a:pos x="73" y="34"/>
                </a:cxn>
                <a:cxn ang="0">
                  <a:pos x="71" y="37"/>
                </a:cxn>
              </a:cxnLst>
              <a:rect l="0" t="0" r="r" b="b"/>
              <a:pathLst>
                <a:path w="73" h="57">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bg1"/>
            </a:solidFill>
            <a:ln w="9525">
              <a:noFill/>
              <a:round/>
              <a:headEnd/>
              <a:tailEnd/>
            </a:ln>
          </p:spPr>
          <p:txBody>
            <a:bodyPr anchor="ctr"/>
            <a:lstStyle/>
            <a:p>
              <a:pPr algn="ctr"/>
              <a:endParaRPr/>
            </a:p>
          </p:txBody>
        </p:sp>
        <p:sp>
          <p:nvSpPr>
            <p:cNvPr id="17" name="Freeform: Shape 17"/>
            <p:cNvSpPr>
              <a:spLocks/>
            </p:cNvSpPr>
            <p:nvPr/>
          </p:nvSpPr>
          <p:spPr bwMode="auto">
            <a:xfrm>
              <a:off x="5917143" y="4001466"/>
              <a:ext cx="330732" cy="30564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anchor="ctr"/>
            <a:lstStyle/>
            <a:p>
              <a:pPr algn="ctr"/>
              <a:endParaRPr/>
            </a:p>
          </p:txBody>
        </p:sp>
        <p:sp>
          <p:nvSpPr>
            <p:cNvPr id="18" name="Freeform: Shape 18"/>
            <p:cNvSpPr>
              <a:spLocks/>
            </p:cNvSpPr>
            <p:nvPr/>
          </p:nvSpPr>
          <p:spPr bwMode="auto">
            <a:xfrm>
              <a:off x="9548793" y="4001461"/>
              <a:ext cx="284279" cy="286211"/>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anchor="ctr"/>
            <a:lstStyle/>
            <a:p>
              <a:pPr algn="ctr"/>
              <a:endParaRPr/>
            </a:p>
          </p:txBody>
        </p:sp>
      </p:grpSp>
      <p:grpSp>
        <p:nvGrpSpPr>
          <p:cNvPr id="25" name="组合 24"/>
          <p:cNvGrpSpPr/>
          <p:nvPr/>
        </p:nvGrpSpPr>
        <p:grpSpPr>
          <a:xfrm>
            <a:off x="1614981" y="4614808"/>
            <a:ext cx="2732638" cy="1220554"/>
            <a:chOff x="1871387" y="3325188"/>
            <a:chExt cx="2732638" cy="1220554"/>
          </a:xfrm>
        </p:grpSpPr>
        <p:sp>
          <p:nvSpPr>
            <p:cNvPr id="26" name="矩形 25"/>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27" name="矩形 26"/>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4717378" y="4614808"/>
            <a:ext cx="2732638" cy="1220554"/>
            <a:chOff x="1871387" y="3325188"/>
            <a:chExt cx="2732638" cy="1220554"/>
          </a:xfrm>
        </p:grpSpPr>
        <p:sp>
          <p:nvSpPr>
            <p:cNvPr id="38" name="矩形 37"/>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9" name="矩形 38"/>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0" name="组合 39"/>
          <p:cNvGrpSpPr/>
          <p:nvPr/>
        </p:nvGrpSpPr>
        <p:grpSpPr>
          <a:xfrm>
            <a:off x="7815992" y="4614808"/>
            <a:ext cx="2732638" cy="1220554"/>
            <a:chOff x="1871387" y="3325188"/>
            <a:chExt cx="2732638" cy="1220554"/>
          </a:xfrm>
        </p:grpSpPr>
        <p:sp>
          <p:nvSpPr>
            <p:cNvPr id="41" name="矩形 40"/>
            <p:cNvSpPr/>
            <p:nvPr/>
          </p:nvSpPr>
          <p:spPr>
            <a:xfrm>
              <a:off x="1871387" y="3677812"/>
              <a:ext cx="2732638"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42" name="矩形 41"/>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12014087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7"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anim calcmode="lin" valueType="num">
                                      <p:cBhvr>
                                        <p:cTn id="34" dur="1000" fill="hold"/>
                                        <p:tgtEl>
                                          <p:spTgt spid="3"/>
                                        </p:tgtEl>
                                        <p:attrNameLst>
                                          <p:attrName>ppt_x</p:attrName>
                                        </p:attrNameLst>
                                      </p:cBhvr>
                                      <p:tavLst>
                                        <p:tav tm="0">
                                          <p:val>
                                            <p:strVal val="#ppt_x"/>
                                          </p:val>
                                        </p:tav>
                                        <p:tav tm="100000">
                                          <p:val>
                                            <p:strVal val="#ppt_x"/>
                                          </p:val>
                                        </p:tav>
                                      </p:tavLst>
                                    </p:anim>
                                    <p:anim calcmode="lin" valueType="num">
                                      <p:cBhvr>
                                        <p:cTn id="35" dur="1000" fill="hold"/>
                                        <p:tgtEl>
                                          <p:spTgt spid="3"/>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p:cTn id="39" dur="500" fill="hold"/>
                                        <p:tgtEl>
                                          <p:spTgt spid="25"/>
                                        </p:tgtEl>
                                        <p:attrNameLst>
                                          <p:attrName>ppt_w</p:attrName>
                                        </p:attrNameLst>
                                      </p:cBhvr>
                                      <p:tavLst>
                                        <p:tav tm="0">
                                          <p:val>
                                            <p:fltVal val="0"/>
                                          </p:val>
                                        </p:tav>
                                        <p:tav tm="100000">
                                          <p:val>
                                            <p:strVal val="#ppt_w"/>
                                          </p:val>
                                        </p:tav>
                                      </p:tavLst>
                                    </p:anim>
                                    <p:anim calcmode="lin" valueType="num">
                                      <p:cBhvr>
                                        <p:cTn id="40" dur="500" fill="hold"/>
                                        <p:tgtEl>
                                          <p:spTgt spid="25"/>
                                        </p:tgtEl>
                                        <p:attrNameLst>
                                          <p:attrName>ppt_h</p:attrName>
                                        </p:attrNameLst>
                                      </p:cBhvr>
                                      <p:tavLst>
                                        <p:tav tm="0">
                                          <p:val>
                                            <p:fltVal val="0"/>
                                          </p:val>
                                        </p:tav>
                                        <p:tav tm="100000">
                                          <p:val>
                                            <p:strVal val="#ppt_h"/>
                                          </p:val>
                                        </p:tav>
                                      </p:tavLst>
                                    </p:anim>
                                    <p:animEffect transition="in" filter="fade">
                                      <p:cBhvr>
                                        <p:cTn id="41" dur="500"/>
                                        <p:tgtEl>
                                          <p:spTgt spid="25"/>
                                        </p:tgtEl>
                                      </p:cBhvr>
                                    </p:animEffec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500" fill="hold"/>
                                        <p:tgtEl>
                                          <p:spTgt spid="40"/>
                                        </p:tgtEl>
                                        <p:attrNameLst>
                                          <p:attrName>ppt_w</p:attrName>
                                        </p:attrNameLst>
                                      </p:cBhvr>
                                      <p:tavLst>
                                        <p:tav tm="0">
                                          <p:val>
                                            <p:fltVal val="0"/>
                                          </p:val>
                                        </p:tav>
                                        <p:tav tm="100000">
                                          <p:val>
                                            <p:strVal val="#ppt_w"/>
                                          </p:val>
                                        </p:tav>
                                      </p:tavLst>
                                    </p:anim>
                                    <p:anim calcmode="lin" valueType="num">
                                      <p:cBhvr>
                                        <p:cTn id="52" dur="500" fill="hold"/>
                                        <p:tgtEl>
                                          <p:spTgt spid="40"/>
                                        </p:tgtEl>
                                        <p:attrNameLst>
                                          <p:attrName>ppt_h</p:attrName>
                                        </p:attrNameLst>
                                      </p:cBhvr>
                                      <p:tavLst>
                                        <p:tav tm="0">
                                          <p:val>
                                            <p:fltVal val="0"/>
                                          </p:val>
                                        </p:tav>
                                        <p:tav tm="100000">
                                          <p:val>
                                            <p:strVal val="#ppt_h"/>
                                          </p:val>
                                        </p:tav>
                                      </p:tavLst>
                                    </p:anim>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Quad 5"/>
          <p:cNvSpPr/>
          <p:nvPr/>
        </p:nvSpPr>
        <p:spPr>
          <a:xfrm>
            <a:off x="4208463" y="1901826"/>
            <a:ext cx="3775076" cy="3775074"/>
          </a:xfrm>
          <a:prstGeom prst="quadArrow">
            <a:avLst>
              <a:gd name="adj1" fmla="val 2000"/>
              <a:gd name="adj2" fmla="val 4000"/>
              <a:gd name="adj3" fmla="val 5000"/>
            </a:avLst>
          </a:prstGeom>
          <a:solidFill>
            <a:schemeClr val="bg1">
              <a:lumMod val="8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nchor="ctr"/>
          <a:lstStyle/>
          <a:p>
            <a:pPr algn="ctr"/>
            <a:endParaRPr/>
          </a:p>
        </p:txBody>
      </p:sp>
      <p:grpSp>
        <p:nvGrpSpPr>
          <p:cNvPr id="25" name="组合 24"/>
          <p:cNvGrpSpPr/>
          <p:nvPr/>
        </p:nvGrpSpPr>
        <p:grpSpPr>
          <a:xfrm>
            <a:off x="8002413" y="2421209"/>
            <a:ext cx="3173587" cy="962022"/>
            <a:chOff x="874712" y="3325188"/>
            <a:chExt cx="3173587" cy="962022"/>
          </a:xfrm>
        </p:grpSpPr>
        <p:sp>
          <p:nvSpPr>
            <p:cNvPr id="26" name="矩形 25"/>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27" name="矩形 2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8002413" y="4195493"/>
            <a:ext cx="3173587" cy="962022"/>
            <a:chOff x="874712" y="3325188"/>
            <a:chExt cx="3173587" cy="962022"/>
          </a:xfrm>
        </p:grpSpPr>
        <p:sp>
          <p:nvSpPr>
            <p:cNvPr id="38" name="矩形 37"/>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9" name="矩形 3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0" name="组合 39"/>
          <p:cNvGrpSpPr/>
          <p:nvPr/>
        </p:nvGrpSpPr>
        <p:grpSpPr>
          <a:xfrm>
            <a:off x="1003301" y="2421209"/>
            <a:ext cx="3173587" cy="962022"/>
            <a:chOff x="874712" y="3325188"/>
            <a:chExt cx="3173587" cy="962022"/>
          </a:xfrm>
        </p:grpSpPr>
        <p:sp>
          <p:nvSpPr>
            <p:cNvPr id="41" name="矩形 40"/>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42" name="矩形 41"/>
            <p:cNvSpPr/>
            <p:nvPr/>
          </p:nvSpPr>
          <p:spPr>
            <a:xfrm>
              <a:off x="180632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3" name="组合 42"/>
          <p:cNvGrpSpPr/>
          <p:nvPr/>
        </p:nvGrpSpPr>
        <p:grpSpPr>
          <a:xfrm>
            <a:off x="1003301" y="4195493"/>
            <a:ext cx="3173587" cy="962022"/>
            <a:chOff x="874712" y="3325188"/>
            <a:chExt cx="3173587" cy="962022"/>
          </a:xfrm>
        </p:grpSpPr>
        <p:sp>
          <p:nvSpPr>
            <p:cNvPr id="44" name="矩形 43"/>
            <p:cNvSpPr/>
            <p:nvPr/>
          </p:nvSpPr>
          <p:spPr>
            <a:xfrm>
              <a:off x="874712" y="3677812"/>
              <a:ext cx="317358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45" name="矩形 44"/>
            <p:cNvSpPr/>
            <p:nvPr/>
          </p:nvSpPr>
          <p:spPr>
            <a:xfrm>
              <a:off x="1806325" y="3325188"/>
              <a:ext cx="2241974" cy="40126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0" name="图片占位符 4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750" r="16750"/>
          <a:stretch>
            <a:fillRect/>
          </a:stretch>
        </p:blipFill>
        <p:spPr/>
      </p:pic>
      <p:pic>
        <p:nvPicPr>
          <p:cNvPr id="51" name="图片占位符 5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94" r="16694"/>
          <a:stretch>
            <a:fillRect/>
          </a:stretch>
        </p:blipFill>
        <p:spPr/>
      </p:pic>
      <p:pic>
        <p:nvPicPr>
          <p:cNvPr id="52" name="图片占位符 51"/>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5000" r="15000"/>
          <a:stretch>
            <a:fillRect/>
          </a:stretch>
        </p:blipFill>
        <p:spPr/>
      </p:pic>
      <p:pic>
        <p:nvPicPr>
          <p:cNvPr id="53" name="图片占位符 52"/>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128458963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53" presetClass="entr" presetSubtype="52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anim calcmode="lin" valueType="num">
                                      <p:cBhvr>
                                        <p:cTn id="20" dur="500" fill="hold"/>
                                        <p:tgtEl>
                                          <p:spTgt spid="4"/>
                                        </p:tgtEl>
                                        <p:attrNameLst>
                                          <p:attrName>ppt_x</p:attrName>
                                        </p:attrNameLst>
                                      </p:cBhvr>
                                      <p:tavLst>
                                        <p:tav tm="0">
                                          <p:val>
                                            <p:fltVal val="0.5"/>
                                          </p:val>
                                        </p:tav>
                                        <p:tav tm="100000">
                                          <p:val>
                                            <p:strVal val="#ppt_x"/>
                                          </p:val>
                                        </p:tav>
                                      </p:tavLst>
                                    </p:anim>
                                    <p:anim calcmode="lin" valueType="num">
                                      <p:cBhvr>
                                        <p:cTn id="21" dur="500" fill="hold"/>
                                        <p:tgtEl>
                                          <p:spTgt spid="4"/>
                                        </p:tgtEl>
                                        <p:attrNameLst>
                                          <p:attrName>ppt_y</p:attrName>
                                        </p:attrNameLst>
                                      </p:cBhvr>
                                      <p:tavLst>
                                        <p:tav tm="0">
                                          <p:val>
                                            <p:fltVal val="0.5"/>
                                          </p:val>
                                        </p:tav>
                                        <p:tav tm="100000">
                                          <p:val>
                                            <p:strVal val="#ppt_y"/>
                                          </p:val>
                                        </p:tav>
                                      </p:tavLst>
                                    </p:anim>
                                  </p:childTnLst>
                                </p:cTn>
                              </p:par>
                              <p:par>
                                <p:cTn id="22" presetID="53" presetClass="entr" presetSubtype="528"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anim calcmode="lin" valueType="num">
                                      <p:cBhvr>
                                        <p:cTn id="27" dur="500" fill="hold"/>
                                        <p:tgtEl>
                                          <p:spTgt spid="50"/>
                                        </p:tgtEl>
                                        <p:attrNameLst>
                                          <p:attrName>ppt_x</p:attrName>
                                        </p:attrNameLst>
                                      </p:cBhvr>
                                      <p:tavLst>
                                        <p:tav tm="0">
                                          <p:val>
                                            <p:fltVal val="0.5"/>
                                          </p:val>
                                        </p:tav>
                                        <p:tav tm="100000">
                                          <p:val>
                                            <p:strVal val="#ppt_x"/>
                                          </p:val>
                                        </p:tav>
                                      </p:tavLst>
                                    </p:anim>
                                    <p:anim calcmode="lin" valueType="num">
                                      <p:cBhvr>
                                        <p:cTn id="28" dur="500" fill="hold"/>
                                        <p:tgtEl>
                                          <p:spTgt spid="50"/>
                                        </p:tgtEl>
                                        <p:attrNameLst>
                                          <p:attrName>ppt_y</p:attrName>
                                        </p:attrNameLst>
                                      </p:cBhvr>
                                      <p:tavLst>
                                        <p:tav tm="0">
                                          <p:val>
                                            <p:fltVal val="0.5"/>
                                          </p:val>
                                        </p:tav>
                                        <p:tav tm="100000">
                                          <p:val>
                                            <p:strVal val="#ppt_y"/>
                                          </p:val>
                                        </p:tav>
                                      </p:tavLst>
                                    </p:anim>
                                  </p:childTnLst>
                                </p:cTn>
                              </p:par>
                              <p:par>
                                <p:cTn id="29" presetID="53" presetClass="entr" presetSubtype="528"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500" fill="hold"/>
                                        <p:tgtEl>
                                          <p:spTgt spid="51"/>
                                        </p:tgtEl>
                                        <p:attrNameLst>
                                          <p:attrName>ppt_w</p:attrName>
                                        </p:attrNameLst>
                                      </p:cBhvr>
                                      <p:tavLst>
                                        <p:tav tm="0">
                                          <p:val>
                                            <p:fltVal val="0"/>
                                          </p:val>
                                        </p:tav>
                                        <p:tav tm="100000">
                                          <p:val>
                                            <p:strVal val="#ppt_w"/>
                                          </p:val>
                                        </p:tav>
                                      </p:tavLst>
                                    </p:anim>
                                    <p:anim calcmode="lin" valueType="num">
                                      <p:cBhvr>
                                        <p:cTn id="32" dur="500" fill="hold"/>
                                        <p:tgtEl>
                                          <p:spTgt spid="51"/>
                                        </p:tgtEl>
                                        <p:attrNameLst>
                                          <p:attrName>ppt_h</p:attrName>
                                        </p:attrNameLst>
                                      </p:cBhvr>
                                      <p:tavLst>
                                        <p:tav tm="0">
                                          <p:val>
                                            <p:fltVal val="0"/>
                                          </p:val>
                                        </p:tav>
                                        <p:tav tm="100000">
                                          <p:val>
                                            <p:strVal val="#ppt_h"/>
                                          </p:val>
                                        </p:tav>
                                      </p:tavLst>
                                    </p:anim>
                                    <p:animEffect transition="in" filter="fade">
                                      <p:cBhvr>
                                        <p:cTn id="33" dur="500"/>
                                        <p:tgtEl>
                                          <p:spTgt spid="51"/>
                                        </p:tgtEl>
                                      </p:cBhvr>
                                    </p:animEffect>
                                    <p:anim calcmode="lin" valueType="num">
                                      <p:cBhvr>
                                        <p:cTn id="34" dur="500" fill="hold"/>
                                        <p:tgtEl>
                                          <p:spTgt spid="51"/>
                                        </p:tgtEl>
                                        <p:attrNameLst>
                                          <p:attrName>ppt_x</p:attrName>
                                        </p:attrNameLst>
                                      </p:cBhvr>
                                      <p:tavLst>
                                        <p:tav tm="0">
                                          <p:val>
                                            <p:fltVal val="0.5"/>
                                          </p:val>
                                        </p:tav>
                                        <p:tav tm="100000">
                                          <p:val>
                                            <p:strVal val="#ppt_x"/>
                                          </p:val>
                                        </p:tav>
                                      </p:tavLst>
                                    </p:anim>
                                    <p:anim calcmode="lin" valueType="num">
                                      <p:cBhvr>
                                        <p:cTn id="35" dur="500" fill="hold"/>
                                        <p:tgtEl>
                                          <p:spTgt spid="51"/>
                                        </p:tgtEl>
                                        <p:attrNameLst>
                                          <p:attrName>ppt_y</p:attrName>
                                        </p:attrNameLst>
                                      </p:cBhvr>
                                      <p:tavLst>
                                        <p:tav tm="0">
                                          <p:val>
                                            <p:fltVal val="0.5"/>
                                          </p:val>
                                        </p:tav>
                                        <p:tav tm="100000">
                                          <p:val>
                                            <p:strVal val="#ppt_y"/>
                                          </p:val>
                                        </p:tav>
                                      </p:tavLst>
                                    </p:anim>
                                  </p:childTnLst>
                                </p:cTn>
                              </p:par>
                              <p:par>
                                <p:cTn id="36" presetID="53" presetClass="entr" presetSubtype="528"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animEffect transition="in" filter="fade">
                                      <p:cBhvr>
                                        <p:cTn id="40" dur="500"/>
                                        <p:tgtEl>
                                          <p:spTgt spid="52"/>
                                        </p:tgtEl>
                                      </p:cBhvr>
                                    </p:animEffect>
                                    <p:anim calcmode="lin" valueType="num">
                                      <p:cBhvr>
                                        <p:cTn id="41" dur="500" fill="hold"/>
                                        <p:tgtEl>
                                          <p:spTgt spid="52"/>
                                        </p:tgtEl>
                                        <p:attrNameLst>
                                          <p:attrName>ppt_x</p:attrName>
                                        </p:attrNameLst>
                                      </p:cBhvr>
                                      <p:tavLst>
                                        <p:tav tm="0">
                                          <p:val>
                                            <p:fltVal val="0.5"/>
                                          </p:val>
                                        </p:tav>
                                        <p:tav tm="100000">
                                          <p:val>
                                            <p:strVal val="#ppt_x"/>
                                          </p:val>
                                        </p:tav>
                                      </p:tavLst>
                                    </p:anim>
                                    <p:anim calcmode="lin" valueType="num">
                                      <p:cBhvr>
                                        <p:cTn id="42" dur="500" fill="hold"/>
                                        <p:tgtEl>
                                          <p:spTgt spid="52"/>
                                        </p:tgtEl>
                                        <p:attrNameLst>
                                          <p:attrName>ppt_y</p:attrName>
                                        </p:attrNameLst>
                                      </p:cBhvr>
                                      <p:tavLst>
                                        <p:tav tm="0">
                                          <p:val>
                                            <p:fltVal val="0.5"/>
                                          </p:val>
                                        </p:tav>
                                        <p:tav tm="100000">
                                          <p:val>
                                            <p:strVal val="#ppt_y"/>
                                          </p:val>
                                        </p:tav>
                                      </p:tavLst>
                                    </p:anim>
                                  </p:childTnLst>
                                </p:cTn>
                              </p:par>
                              <p:par>
                                <p:cTn id="43" presetID="53" presetClass="entr" presetSubtype="528"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p:cTn id="45" dur="500" fill="hold"/>
                                        <p:tgtEl>
                                          <p:spTgt spid="53"/>
                                        </p:tgtEl>
                                        <p:attrNameLst>
                                          <p:attrName>ppt_w</p:attrName>
                                        </p:attrNameLst>
                                      </p:cBhvr>
                                      <p:tavLst>
                                        <p:tav tm="0">
                                          <p:val>
                                            <p:fltVal val="0"/>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animEffect transition="in" filter="fade">
                                      <p:cBhvr>
                                        <p:cTn id="47" dur="500"/>
                                        <p:tgtEl>
                                          <p:spTgt spid="53"/>
                                        </p:tgtEl>
                                      </p:cBhvr>
                                    </p:animEffect>
                                    <p:anim calcmode="lin" valueType="num">
                                      <p:cBhvr>
                                        <p:cTn id="48" dur="500" fill="hold"/>
                                        <p:tgtEl>
                                          <p:spTgt spid="53"/>
                                        </p:tgtEl>
                                        <p:attrNameLst>
                                          <p:attrName>ppt_x</p:attrName>
                                        </p:attrNameLst>
                                      </p:cBhvr>
                                      <p:tavLst>
                                        <p:tav tm="0">
                                          <p:val>
                                            <p:fltVal val="0.5"/>
                                          </p:val>
                                        </p:tav>
                                        <p:tav tm="100000">
                                          <p:val>
                                            <p:strVal val="#ppt_x"/>
                                          </p:val>
                                        </p:tav>
                                      </p:tavLst>
                                    </p:anim>
                                    <p:anim calcmode="lin" valueType="num">
                                      <p:cBhvr>
                                        <p:cTn id="49" dur="500" fill="hold"/>
                                        <p:tgtEl>
                                          <p:spTgt spid="53"/>
                                        </p:tgtEl>
                                        <p:attrNameLst>
                                          <p:attrName>ppt_y</p:attrName>
                                        </p:attrNameLst>
                                      </p:cBhvr>
                                      <p:tavLst>
                                        <p:tav tm="0">
                                          <p:val>
                                            <p:fltVal val="0.5"/>
                                          </p:val>
                                        </p:tav>
                                        <p:tav tm="100000">
                                          <p:val>
                                            <p:strVal val="#ppt_y"/>
                                          </p:val>
                                        </p:tav>
                                      </p:tavLst>
                                    </p:anim>
                                  </p:childTnLst>
                                </p:cTn>
                              </p:par>
                            </p:childTnLst>
                          </p:cTn>
                        </p:par>
                        <p:par>
                          <p:cTn id="50" fill="hold">
                            <p:stCondLst>
                              <p:cond delay="1500"/>
                            </p:stCondLst>
                            <p:childTnLst>
                              <p:par>
                                <p:cTn id="51" presetID="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0-#ppt_w/2"/>
                                          </p:val>
                                        </p:tav>
                                        <p:tav tm="100000">
                                          <p:val>
                                            <p:strVal val="#ppt_x"/>
                                          </p:val>
                                        </p:tav>
                                      </p:tavLst>
                                    </p:anim>
                                    <p:anim calcmode="lin" valueType="num">
                                      <p:cBhvr additive="base">
                                        <p:cTn id="54" dur="500" fill="hold"/>
                                        <p:tgtEl>
                                          <p:spTgt spid="40"/>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0-#ppt_w/2"/>
                                          </p:val>
                                        </p:tav>
                                        <p:tav tm="100000">
                                          <p:val>
                                            <p:strVal val="#ppt_x"/>
                                          </p:val>
                                        </p:tav>
                                      </p:tavLst>
                                    </p:anim>
                                    <p:anim calcmode="lin" valueType="num">
                                      <p:cBhvr additive="base">
                                        <p:cTn id="58" dur="500" fill="hold"/>
                                        <p:tgtEl>
                                          <p:spTgt spid="43"/>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8608"/>
          <p:cNvGrpSpPr>
            <a:grpSpLocks/>
          </p:cNvGrpSpPr>
          <p:nvPr/>
        </p:nvGrpSpPr>
        <p:grpSpPr bwMode="auto">
          <a:xfrm>
            <a:off x="3303562" y="2920161"/>
            <a:ext cx="5729360" cy="3281450"/>
            <a:chOff x="2007319" y="1438225"/>
            <a:chExt cx="8493749" cy="4865200"/>
          </a:xfrm>
        </p:grpSpPr>
        <p:sp>
          <p:nvSpPr>
            <p:cNvPr id="34" name="Freeform: Shape 68638"/>
            <p:cNvSpPr>
              <a:spLocks/>
            </p:cNvSpPr>
            <p:nvPr/>
          </p:nvSpPr>
          <p:spPr bwMode="auto">
            <a:xfrm>
              <a:off x="2007319" y="6114624"/>
              <a:ext cx="4278332" cy="188801"/>
            </a:xfrm>
            <a:custGeom>
              <a:avLst/>
              <a:gdLst>
                <a:gd name="T0" fmla="*/ 0 w 885"/>
                <a:gd name="T1" fmla="*/ 77457 h 39"/>
                <a:gd name="T2" fmla="*/ 377073 w 885"/>
                <a:gd name="T3" fmla="*/ 188801 h 39"/>
                <a:gd name="T4" fmla="*/ 4278332 w 885"/>
                <a:gd name="T5" fmla="*/ 188801 h 39"/>
                <a:gd name="T6" fmla="*/ 4278332 w 885"/>
                <a:gd name="T7" fmla="*/ 0 h 39"/>
                <a:gd name="T8" fmla="*/ 0 w 885"/>
                <a:gd name="T9" fmla="*/ 0 h 39"/>
                <a:gd name="T10" fmla="*/ 0 w 885"/>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Freeform: Shape 68639"/>
            <p:cNvSpPr>
              <a:spLocks/>
            </p:cNvSpPr>
            <p:nvPr/>
          </p:nvSpPr>
          <p:spPr bwMode="auto">
            <a:xfrm>
              <a:off x="6222734" y="6114624"/>
              <a:ext cx="4278332" cy="188801"/>
            </a:xfrm>
            <a:custGeom>
              <a:avLst/>
              <a:gdLst>
                <a:gd name="T0" fmla="*/ 4278332 w 884"/>
                <a:gd name="T1" fmla="*/ 77457 h 39"/>
                <a:gd name="T2" fmla="*/ 3900832 w 884"/>
                <a:gd name="T3" fmla="*/ 188801 h 39"/>
                <a:gd name="T4" fmla="*/ 0 w 884"/>
                <a:gd name="T5" fmla="*/ 188801 h 39"/>
                <a:gd name="T6" fmla="*/ 0 w 884"/>
                <a:gd name="T7" fmla="*/ 0 h 39"/>
                <a:gd name="T8" fmla="*/ 4278332 w 884"/>
                <a:gd name="T9" fmla="*/ 0 h 39"/>
                <a:gd name="T10" fmla="*/ 4278332 w 884"/>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Freeform: Shape 41"/>
            <p:cNvSpPr>
              <a:spLocks/>
            </p:cNvSpPr>
            <p:nvPr/>
          </p:nvSpPr>
          <p:spPr bwMode="auto">
            <a:xfrm>
              <a:off x="2868228" y="1438225"/>
              <a:ext cx="6839899" cy="466746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extLst>
          </p:spPr>
          <p:txBody>
            <a:bodyPr anchor="ctr"/>
            <a:lstStyle/>
            <a:p>
              <a:pPr algn="ctr"/>
              <a:endParaRPr/>
            </a:p>
          </p:txBody>
        </p:sp>
        <p:sp>
          <p:nvSpPr>
            <p:cNvPr id="37" name="Rectangle 42"/>
            <p:cNvSpPr>
              <a:spLocks/>
            </p:cNvSpPr>
            <p:nvPr/>
          </p:nvSpPr>
          <p:spPr bwMode="auto">
            <a:xfrm>
              <a:off x="2007319" y="6037714"/>
              <a:ext cx="8493749" cy="154483"/>
            </a:xfrm>
            <a:prstGeom prst="rect">
              <a:avLst/>
            </a:prstGeom>
            <a:solidFill>
              <a:schemeClr val="bg1">
                <a:lumMod val="95000"/>
              </a:schemeClr>
            </a:solidFill>
            <a:ln>
              <a:noFill/>
            </a:ln>
            <a:extLst>
              <a:ext uri="{91240B29-F687-4f45-9708-019B960494DF}"/>
            </a:extLst>
          </p:spPr>
          <p:txBody>
            <a:bodyPr anchor="ctr"/>
            <a:lstStyle/>
            <a:p>
              <a:pPr algn="ctr"/>
              <a:endParaRPr/>
            </a:p>
          </p:txBody>
        </p:sp>
        <p:sp>
          <p:nvSpPr>
            <p:cNvPr id="38" name="Freeform: Shape 68642"/>
            <p:cNvSpPr>
              <a:spLocks/>
            </p:cNvSpPr>
            <p:nvPr/>
          </p:nvSpPr>
          <p:spPr bwMode="auto">
            <a:xfrm>
              <a:off x="5641962" y="6037170"/>
              <a:ext cx="1219614" cy="87138"/>
            </a:xfrm>
            <a:custGeom>
              <a:avLst/>
              <a:gdLst>
                <a:gd name="T0" fmla="*/ 0 w 252"/>
                <a:gd name="T1" fmla="*/ 0 h 18"/>
                <a:gd name="T2" fmla="*/ 106474 w 252"/>
                <a:gd name="T3" fmla="*/ 87138 h 18"/>
                <a:gd name="T4" fmla="*/ 1113140 w 252"/>
                <a:gd name="T5" fmla="*/ 87138 h 18"/>
                <a:gd name="T6" fmla="*/ 1219614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Oval 45"/>
            <p:cNvSpPr/>
            <p:nvPr/>
          </p:nvSpPr>
          <p:spPr>
            <a:xfrm>
              <a:off x="6252135" y="1545334"/>
              <a:ext cx="78264" cy="8033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pic>
        <p:nvPicPr>
          <p:cNvPr id="56" name="图片占位符 5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627" b="2627"/>
          <a:stretch>
            <a:fillRect/>
          </a:stretch>
        </p:blipFill>
        <p:spPr/>
      </p:pic>
      <p:grpSp>
        <p:nvGrpSpPr>
          <p:cNvPr id="6" name="Group 68609"/>
          <p:cNvGrpSpPr>
            <a:grpSpLocks/>
          </p:cNvGrpSpPr>
          <p:nvPr/>
        </p:nvGrpSpPr>
        <p:grpSpPr bwMode="auto">
          <a:xfrm>
            <a:off x="8427198" y="4419189"/>
            <a:ext cx="840510" cy="1765764"/>
            <a:chOff x="3835384" y="1981165"/>
            <a:chExt cx="1711044" cy="3597978"/>
          </a:xfrm>
        </p:grpSpPr>
        <p:sp>
          <p:nvSpPr>
            <p:cNvPr id="18" name="Freeform: Shape 19"/>
            <p:cNvSpPr>
              <a:spLocks/>
            </p:cNvSpPr>
            <p:nvPr/>
          </p:nvSpPr>
          <p:spPr bwMode="auto">
            <a:xfrm>
              <a:off x="3835384" y="1981165"/>
              <a:ext cx="1711044" cy="3597978"/>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a:extLst>
              <a:ext uri="{91240B29-F687-4f45-9708-019B960494DF}"/>
            </a:extLst>
          </p:spPr>
          <p:txBody>
            <a:bodyPr anchor="ctr"/>
            <a:lstStyle/>
            <a:p>
              <a:pPr algn="ctr"/>
              <a:endParaRPr/>
            </a:p>
          </p:txBody>
        </p:sp>
        <p:sp>
          <p:nvSpPr>
            <p:cNvPr id="19" name="Oval 20"/>
            <p:cNvSpPr>
              <a:spLocks/>
            </p:cNvSpPr>
            <p:nvPr/>
          </p:nvSpPr>
          <p:spPr bwMode="auto">
            <a:xfrm>
              <a:off x="4666866" y="2134030"/>
              <a:ext cx="50907" cy="5095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0" name="Oval 21"/>
            <p:cNvSpPr>
              <a:spLocks/>
            </p:cNvSpPr>
            <p:nvPr/>
          </p:nvSpPr>
          <p:spPr bwMode="auto">
            <a:xfrm>
              <a:off x="4683835" y="2151015"/>
              <a:ext cx="14142" cy="14153"/>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1" name="Oval 22"/>
            <p:cNvSpPr>
              <a:spLocks/>
            </p:cNvSpPr>
            <p:nvPr/>
          </p:nvSpPr>
          <p:spPr bwMode="auto">
            <a:xfrm>
              <a:off x="4666866" y="2131198"/>
              <a:ext cx="50907" cy="5095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2" name="Oval 23"/>
            <p:cNvSpPr>
              <a:spLocks/>
            </p:cNvSpPr>
            <p:nvPr/>
          </p:nvSpPr>
          <p:spPr bwMode="auto">
            <a:xfrm>
              <a:off x="4683835" y="2148183"/>
              <a:ext cx="14142" cy="11323"/>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3" name="Oval 24"/>
            <p:cNvSpPr>
              <a:spLocks/>
            </p:cNvSpPr>
            <p:nvPr/>
          </p:nvSpPr>
          <p:spPr bwMode="auto">
            <a:xfrm>
              <a:off x="4675352" y="2139691"/>
              <a:ext cx="33938" cy="33970"/>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4" name="Oval 25"/>
            <p:cNvSpPr>
              <a:spLocks/>
            </p:cNvSpPr>
            <p:nvPr/>
          </p:nvSpPr>
          <p:spPr bwMode="auto">
            <a:xfrm>
              <a:off x="4675352" y="2139691"/>
              <a:ext cx="33938" cy="33970"/>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5" name="Oval 26"/>
            <p:cNvSpPr>
              <a:spLocks/>
            </p:cNvSpPr>
            <p:nvPr/>
          </p:nvSpPr>
          <p:spPr bwMode="auto">
            <a:xfrm>
              <a:off x="4683835" y="2148183"/>
              <a:ext cx="16969" cy="1698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6" name="Oval 27"/>
            <p:cNvSpPr>
              <a:spLocks/>
            </p:cNvSpPr>
            <p:nvPr/>
          </p:nvSpPr>
          <p:spPr bwMode="auto">
            <a:xfrm>
              <a:off x="4683835" y="2148183"/>
              <a:ext cx="16969" cy="16985"/>
            </a:xfrm>
            <a:prstGeom prst="ellipse">
              <a:avLst/>
            </a:prstGeom>
            <a:solidFill>
              <a:schemeClr val="bg1">
                <a:lumMod val="95000"/>
              </a:schemeClr>
            </a:solidFill>
            <a:ln>
              <a:noFill/>
            </a:ln>
            <a:extLst>
              <a:ext uri="{91240B29-F687-4f45-9708-019B960494DF}"/>
            </a:extLst>
          </p:spPr>
          <p:txBody>
            <a:bodyPr anchor="ctr"/>
            <a:lstStyle/>
            <a:p>
              <a:pPr algn="ctr"/>
              <a:endParaRPr/>
            </a:p>
          </p:txBody>
        </p:sp>
        <p:sp>
          <p:nvSpPr>
            <p:cNvPr id="27" name="Freeform: Shape 28"/>
            <p:cNvSpPr>
              <a:spLocks/>
            </p:cNvSpPr>
            <p:nvPr/>
          </p:nvSpPr>
          <p:spPr bwMode="auto">
            <a:xfrm>
              <a:off x="4689491" y="2151015"/>
              <a:ext cx="2829" cy="5662"/>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28" name="Freeform: Shape 29"/>
            <p:cNvSpPr>
              <a:spLocks/>
            </p:cNvSpPr>
            <p:nvPr/>
          </p:nvSpPr>
          <p:spPr bwMode="auto">
            <a:xfrm>
              <a:off x="4689491" y="2151015"/>
              <a:ext cx="2829" cy="5662"/>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29" name="Oval 30"/>
            <p:cNvSpPr>
              <a:spLocks/>
            </p:cNvSpPr>
            <p:nvPr/>
          </p:nvSpPr>
          <p:spPr bwMode="auto">
            <a:xfrm>
              <a:off x="4550912" y="5216797"/>
              <a:ext cx="279988" cy="277421"/>
            </a:xfrm>
            <a:prstGeom prst="ellipse">
              <a:avLst/>
            </a:prstGeom>
            <a:noFill/>
            <a:ln>
              <a:solidFill>
                <a:schemeClr val="bg1">
                  <a:lumMod val="95000"/>
                </a:schemeClr>
              </a:solidFill>
            </a:ln>
            <a:extLst>
              <a:ext uri="{91240B29-F687-4f45-9708-019B960494DF}"/>
            </a:extLst>
          </p:spPr>
          <p:txBody>
            <a:bodyPr anchor="ctr"/>
            <a:lstStyle/>
            <a:p>
              <a:pPr algn="ctr"/>
              <a:endParaRPr/>
            </a:p>
          </p:txBody>
        </p:sp>
        <p:sp>
          <p:nvSpPr>
            <p:cNvPr id="31" name="Freeform: Shape 33"/>
            <p:cNvSpPr>
              <a:spLocks/>
            </p:cNvSpPr>
            <p:nvPr/>
          </p:nvSpPr>
          <p:spPr bwMode="auto">
            <a:xfrm>
              <a:off x="4559396" y="2258586"/>
              <a:ext cx="313928" cy="73601"/>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extLst>
          </p:spPr>
          <p:txBody>
            <a:bodyPr anchor="ctr"/>
            <a:lstStyle/>
            <a:p>
              <a:pPr algn="ctr"/>
              <a:endParaRPr/>
            </a:p>
          </p:txBody>
        </p:sp>
        <p:sp>
          <p:nvSpPr>
            <p:cNvPr id="32" name="Freeform: Shape 34"/>
            <p:cNvSpPr>
              <a:spLocks/>
            </p:cNvSpPr>
            <p:nvPr/>
          </p:nvSpPr>
          <p:spPr bwMode="auto">
            <a:xfrm>
              <a:off x="4579194" y="2281232"/>
              <a:ext cx="277161" cy="28308"/>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a:extLst>
              <a:ext uri="{91240B29-F687-4f45-9708-019B960494DF}"/>
            </a:extLst>
          </p:spPr>
          <p:txBody>
            <a:bodyPr anchor="ctr"/>
            <a:lstStyle/>
            <a:p>
              <a:pPr algn="ctr"/>
              <a:endParaRPr/>
            </a:p>
          </p:txBody>
        </p:sp>
        <p:sp>
          <p:nvSpPr>
            <p:cNvPr id="33" name="Oval 35"/>
            <p:cNvSpPr>
              <a:spLocks/>
            </p:cNvSpPr>
            <p:nvPr/>
          </p:nvSpPr>
          <p:spPr bwMode="auto">
            <a:xfrm>
              <a:off x="4457581" y="2272739"/>
              <a:ext cx="48080" cy="45293"/>
            </a:xfrm>
            <a:prstGeom prst="ellipse">
              <a:avLst/>
            </a:prstGeom>
            <a:solidFill>
              <a:schemeClr val="bg1">
                <a:lumMod val="95000"/>
              </a:schemeClr>
            </a:solidFill>
            <a:ln>
              <a:noFill/>
            </a:ln>
            <a:extLst>
              <a:ext uri="{91240B29-F687-4f45-9708-019B960494DF}"/>
            </a:extLst>
          </p:spPr>
          <p:txBody>
            <a:bodyPr anchor="ctr"/>
            <a:lstStyle/>
            <a:p>
              <a:pPr algn="ctr"/>
              <a:endParaRPr/>
            </a:p>
          </p:txBody>
        </p:sp>
      </p:grpSp>
      <p:grpSp>
        <p:nvGrpSpPr>
          <p:cNvPr id="8" name="Group 68611"/>
          <p:cNvGrpSpPr>
            <a:grpSpLocks/>
          </p:cNvGrpSpPr>
          <p:nvPr/>
        </p:nvGrpSpPr>
        <p:grpSpPr bwMode="auto">
          <a:xfrm>
            <a:off x="2608925" y="3600908"/>
            <a:ext cx="1737980" cy="2585437"/>
            <a:chOff x="6355336" y="926969"/>
            <a:chExt cx="3439889" cy="5114261"/>
          </a:xfrm>
        </p:grpSpPr>
        <p:sp>
          <p:nvSpPr>
            <p:cNvPr id="14" name="Freeform: Shape 3"/>
            <p:cNvSpPr>
              <a:spLocks/>
            </p:cNvSpPr>
            <p:nvPr/>
          </p:nvSpPr>
          <p:spPr bwMode="auto">
            <a:xfrm>
              <a:off x="6355336" y="926969"/>
              <a:ext cx="3439889" cy="5114261"/>
            </a:xfrm>
            <a:custGeom>
              <a:avLst/>
              <a:gdLst>
                <a:gd name="T0" fmla="*/ 3197735 w 8992"/>
                <a:gd name="T1" fmla="*/ 0 h 13368"/>
                <a:gd name="T2" fmla="*/ 3439506 w 8992"/>
                <a:gd name="T3" fmla="*/ 244465 h 13368"/>
                <a:gd name="T4" fmla="*/ 3439506 w 8992"/>
                <a:gd name="T5" fmla="*/ 4871708 h 13368"/>
                <a:gd name="T6" fmla="*/ 3195440 w 8992"/>
                <a:gd name="T7" fmla="*/ 5113877 h 13368"/>
                <a:gd name="T8" fmla="*/ 242154 w 8992"/>
                <a:gd name="T9" fmla="*/ 5111582 h 13368"/>
                <a:gd name="T10" fmla="*/ 0 w 8992"/>
                <a:gd name="T11" fmla="*/ 4869412 h 13368"/>
                <a:gd name="T12" fmla="*/ 0 w 8992"/>
                <a:gd name="T13" fmla="*/ 242170 h 13368"/>
                <a:gd name="T14" fmla="*/ 244449 w 8992"/>
                <a:gd name="T15" fmla="*/ 0 h 13368"/>
                <a:gd name="T16" fmla="*/ 3197735 w 8992"/>
                <a:gd name="T17" fmla="*/ 0 h 13368"/>
                <a:gd name="T18" fmla="*/ 3197735 w 8992"/>
                <a:gd name="T19" fmla="*/ 0 h 13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92" h="13368">
                  <a:moveTo>
                    <a:pt x="8359" y="0"/>
                  </a:moveTo>
                  <a:cubicBezTo>
                    <a:pt x="8710" y="0"/>
                    <a:pt x="8991" y="287"/>
                    <a:pt x="8991" y="639"/>
                  </a:cubicBezTo>
                  <a:cubicBezTo>
                    <a:pt x="8991" y="639"/>
                    <a:pt x="8991" y="639"/>
                    <a:pt x="8991" y="12734"/>
                  </a:cubicBezTo>
                  <a:cubicBezTo>
                    <a:pt x="8991" y="13081"/>
                    <a:pt x="8704" y="13367"/>
                    <a:pt x="8353" y="13367"/>
                  </a:cubicBezTo>
                  <a:cubicBezTo>
                    <a:pt x="8353" y="13367"/>
                    <a:pt x="8353" y="13367"/>
                    <a:pt x="633" y="13361"/>
                  </a:cubicBezTo>
                  <a:cubicBezTo>
                    <a:pt x="281" y="13361"/>
                    <a:pt x="0" y="13081"/>
                    <a:pt x="0" y="12728"/>
                  </a:cubicBezTo>
                  <a:cubicBezTo>
                    <a:pt x="0" y="12728"/>
                    <a:pt x="0" y="12728"/>
                    <a:pt x="0" y="633"/>
                  </a:cubicBezTo>
                  <a:cubicBezTo>
                    <a:pt x="6" y="287"/>
                    <a:pt x="286" y="0"/>
                    <a:pt x="639" y="0"/>
                  </a:cubicBezTo>
                  <a:cubicBezTo>
                    <a:pt x="639" y="0"/>
                    <a:pt x="639" y="0"/>
                    <a:pt x="8359" y="0"/>
                  </a:cubicBezTo>
                </a:path>
              </a:pathLst>
            </a:custGeom>
            <a:solidFill>
              <a:schemeClr val="tx1">
                <a:lumMod val="85000"/>
                <a:lumOff val="15000"/>
              </a:schemeClr>
            </a:solidFill>
            <a:ln w="31750" cap="flat">
              <a:solidFill>
                <a:srgbClr val="BFBFB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nchor="ctr"/>
            <a:lstStyle/>
            <a:p>
              <a:pPr algn="ctr"/>
              <a:endParaRPr/>
            </a:p>
          </p:txBody>
        </p:sp>
        <p:sp>
          <p:nvSpPr>
            <p:cNvPr id="16" name="Oval 14"/>
            <p:cNvSpPr/>
            <p:nvPr/>
          </p:nvSpPr>
          <p:spPr>
            <a:xfrm>
              <a:off x="8035412" y="1163307"/>
              <a:ext cx="79741" cy="8244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Oval 15"/>
            <p:cNvSpPr/>
            <p:nvPr/>
          </p:nvSpPr>
          <p:spPr>
            <a:xfrm>
              <a:off x="7963920" y="5675727"/>
              <a:ext cx="222726" cy="22534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0" name="Cross 48"/>
          <p:cNvSpPr/>
          <p:nvPr/>
        </p:nvSpPr>
        <p:spPr>
          <a:xfrm>
            <a:off x="9501106" y="3489766"/>
            <a:ext cx="544595" cy="544595"/>
          </a:xfrm>
          <a:prstGeom prst="plus">
            <a:avLst>
              <a:gd name="adj" fmla="val 42526"/>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Cross 49"/>
          <p:cNvSpPr/>
          <p:nvPr/>
        </p:nvSpPr>
        <p:spPr>
          <a:xfrm>
            <a:off x="2146299" y="3159119"/>
            <a:ext cx="180605" cy="180605"/>
          </a:xfrm>
          <a:prstGeom prst="plus">
            <a:avLst>
              <a:gd name="adj" fmla="val 42526"/>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1" name="组合 40"/>
          <p:cNvGrpSpPr/>
          <p:nvPr/>
        </p:nvGrpSpPr>
        <p:grpSpPr>
          <a:xfrm>
            <a:off x="3459603" y="1673598"/>
            <a:ext cx="5273236" cy="962022"/>
            <a:chOff x="601088" y="3325188"/>
            <a:chExt cx="5273236" cy="962022"/>
          </a:xfrm>
        </p:grpSpPr>
        <p:sp>
          <p:nvSpPr>
            <p:cNvPr id="42" name="矩形 41"/>
            <p:cNvSpPr/>
            <p:nvPr/>
          </p:nvSpPr>
          <p:spPr>
            <a:xfrm>
              <a:off x="601088" y="3677812"/>
              <a:ext cx="5273236"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43" name="矩形 42"/>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4" name="组合 43"/>
          <p:cNvGrpSpPr/>
          <p:nvPr/>
        </p:nvGrpSpPr>
        <p:grpSpPr>
          <a:xfrm>
            <a:off x="874713" y="473038"/>
            <a:ext cx="9530805" cy="584775"/>
            <a:chOff x="1516380" y="416171"/>
            <a:chExt cx="9530805" cy="584775"/>
          </a:xfrm>
        </p:grpSpPr>
        <p:sp>
          <p:nvSpPr>
            <p:cNvPr id="45" name="文本框 44"/>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6" name="文本框 45"/>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7" name="组合 46"/>
          <p:cNvGrpSpPr/>
          <p:nvPr/>
        </p:nvGrpSpPr>
        <p:grpSpPr>
          <a:xfrm>
            <a:off x="0" y="863599"/>
            <a:ext cx="12192000" cy="232314"/>
            <a:chOff x="0" y="863599"/>
            <a:chExt cx="12192000" cy="232314"/>
          </a:xfrm>
        </p:grpSpPr>
        <p:cxnSp>
          <p:nvCxnSpPr>
            <p:cNvPr id="48" name="直接连接符 4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10383519" y="863599"/>
              <a:ext cx="1024461" cy="232313"/>
              <a:chOff x="9494519" y="680443"/>
              <a:chExt cx="1024461" cy="377370"/>
            </a:xfrm>
          </p:grpSpPr>
          <p:sp>
            <p:nvSpPr>
              <p:cNvPr id="50" name="平行四边形 4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0" name="图片占位符 59"/>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5880" r="25880"/>
          <a:stretch>
            <a:fillRect/>
          </a:stretch>
        </p:blipFill>
        <p:spPr/>
      </p:pic>
      <p:pic>
        <p:nvPicPr>
          <p:cNvPr id="59" name="图片占位符 58"/>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31070" r="31070"/>
          <a:stretch>
            <a:fillRect/>
          </a:stretch>
        </p:blipFill>
        <p:spPr/>
      </p:pic>
    </p:spTree>
    <p:extLst>
      <p:ext uri="{BB962C8B-B14F-4D97-AF65-F5344CB8AC3E}">
        <p14:creationId xmlns:p14="http://schemas.microsoft.com/office/powerpoint/2010/main" val="193696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p:tgtEl>
                                          <p:spTgt spid="44"/>
                                        </p:tgtEl>
                                        <p:attrNameLst>
                                          <p:attrName>ppt_x</p:attrName>
                                        </p:attrNameLst>
                                      </p:cBhvr>
                                      <p:tavLst>
                                        <p:tav tm="0">
                                          <p:val>
                                            <p:strVal val="#ppt_x-#ppt_w*1.125000"/>
                                          </p:val>
                                        </p:tav>
                                        <p:tav tm="100000">
                                          <p:val>
                                            <p:strVal val="#ppt_x"/>
                                          </p:val>
                                        </p:tav>
                                      </p:tavLst>
                                    </p:anim>
                                    <p:animEffect transition="in" filter="wipe(right)">
                                      <p:cBhvr>
                                        <p:cTn id="13" dur="500"/>
                                        <p:tgtEl>
                                          <p:spTgt spid="44"/>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53" presetClass="entr" presetSubtype="16"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03</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4530380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46ff9e8-b120-47bc-a403-2b347d655c6a"/>
          <p:cNvGrpSpPr>
            <a:grpSpLocks noChangeAspect="1"/>
          </p:cNvGrpSpPr>
          <p:nvPr/>
        </p:nvGrpSpPr>
        <p:grpSpPr>
          <a:xfrm>
            <a:off x="1410979" y="1739900"/>
            <a:ext cx="9406046" cy="4160352"/>
            <a:chOff x="1307468" y="1592796"/>
            <a:chExt cx="9613068" cy="4251920"/>
          </a:xfrm>
        </p:grpSpPr>
        <p:grpSp>
          <p:nvGrpSpPr>
            <p:cNvPr id="4" name="Group 13"/>
            <p:cNvGrpSpPr/>
            <p:nvPr/>
          </p:nvGrpSpPr>
          <p:grpSpPr>
            <a:xfrm>
              <a:off x="3548282" y="1592796"/>
              <a:ext cx="5095437" cy="4251920"/>
              <a:chOff x="3548282" y="1831669"/>
              <a:chExt cx="5095437" cy="4251920"/>
            </a:xfrm>
          </p:grpSpPr>
          <p:grpSp>
            <p:nvGrpSpPr>
              <p:cNvPr id="24" name="Group 12"/>
              <p:cNvGrpSpPr/>
              <p:nvPr/>
            </p:nvGrpSpPr>
            <p:grpSpPr>
              <a:xfrm>
                <a:off x="4359009" y="1831669"/>
                <a:ext cx="3443956" cy="3584953"/>
                <a:chOff x="4359009" y="1831669"/>
                <a:chExt cx="3443956" cy="3584953"/>
              </a:xfrm>
              <a:solidFill>
                <a:schemeClr val="accent1"/>
              </a:solidFill>
            </p:grpSpPr>
            <p:sp>
              <p:nvSpPr>
                <p:cNvPr id="26" name="Freeform: Shape 3"/>
                <p:cNvSpPr>
                  <a:spLocks/>
                </p:cNvSpPr>
                <p:nvPr/>
              </p:nvSpPr>
              <p:spPr bwMode="auto">
                <a:xfrm>
                  <a:off x="6724607" y="1843419"/>
                  <a:ext cx="413849" cy="3479206"/>
                </a:xfrm>
                <a:custGeom>
                  <a:avLst/>
                  <a:gdLst>
                    <a:gd name="T0" fmla="*/ 0 w 217"/>
                    <a:gd name="T1" fmla="*/ 0 h 1821"/>
                    <a:gd name="T2" fmla="*/ 0 w 217"/>
                    <a:gd name="T3" fmla="*/ 1821 h 1821"/>
                    <a:gd name="T4" fmla="*/ 217 w 217"/>
                    <a:gd name="T5" fmla="*/ 1761 h 1821"/>
                    <a:gd name="T6" fmla="*/ 217 w 217"/>
                    <a:gd name="T7" fmla="*/ 73 h 1821"/>
                    <a:gd name="T8" fmla="*/ 0 w 217"/>
                    <a:gd name="T9" fmla="*/ 0 h 1821"/>
                    <a:gd name="T10" fmla="*/ 166 w 217"/>
                    <a:gd name="T11" fmla="*/ 1705 h 1821"/>
                    <a:gd name="T12" fmla="*/ 43 w 217"/>
                    <a:gd name="T13" fmla="*/ 1738 h 1821"/>
                    <a:gd name="T14" fmla="*/ 43 w 217"/>
                    <a:gd name="T15" fmla="*/ 1689 h 1821"/>
                    <a:gd name="T16" fmla="*/ 166 w 217"/>
                    <a:gd name="T17" fmla="*/ 1666 h 1821"/>
                    <a:gd name="T18" fmla="*/ 166 w 217"/>
                    <a:gd name="T19" fmla="*/ 1705 h 1821"/>
                    <a:gd name="T20" fmla="*/ 166 w 217"/>
                    <a:gd name="T21" fmla="*/ 1536 h 1821"/>
                    <a:gd name="T22" fmla="*/ 43 w 217"/>
                    <a:gd name="T23" fmla="*/ 1562 h 1821"/>
                    <a:gd name="T24" fmla="*/ 43 w 217"/>
                    <a:gd name="T25" fmla="*/ 1513 h 1821"/>
                    <a:gd name="T26" fmla="*/ 166 w 217"/>
                    <a:gd name="T27" fmla="*/ 1496 h 1821"/>
                    <a:gd name="T28" fmla="*/ 166 w 217"/>
                    <a:gd name="T29" fmla="*/ 1536 h 1821"/>
                    <a:gd name="T30" fmla="*/ 166 w 217"/>
                    <a:gd name="T31" fmla="*/ 1366 h 1821"/>
                    <a:gd name="T32" fmla="*/ 43 w 217"/>
                    <a:gd name="T33" fmla="*/ 1385 h 1821"/>
                    <a:gd name="T34" fmla="*/ 43 w 217"/>
                    <a:gd name="T35" fmla="*/ 1336 h 1821"/>
                    <a:gd name="T36" fmla="*/ 166 w 217"/>
                    <a:gd name="T37" fmla="*/ 1326 h 1821"/>
                    <a:gd name="T38" fmla="*/ 166 w 217"/>
                    <a:gd name="T39" fmla="*/ 1366 h 1821"/>
                    <a:gd name="T40" fmla="*/ 166 w 217"/>
                    <a:gd name="T41" fmla="*/ 1197 h 1821"/>
                    <a:gd name="T42" fmla="*/ 43 w 217"/>
                    <a:gd name="T43" fmla="*/ 1209 h 1821"/>
                    <a:gd name="T44" fmla="*/ 43 w 217"/>
                    <a:gd name="T45" fmla="*/ 1160 h 1821"/>
                    <a:gd name="T46" fmla="*/ 166 w 217"/>
                    <a:gd name="T47" fmla="*/ 1156 h 1821"/>
                    <a:gd name="T48" fmla="*/ 166 w 217"/>
                    <a:gd name="T49" fmla="*/ 1197 h 1821"/>
                    <a:gd name="T50" fmla="*/ 166 w 217"/>
                    <a:gd name="T51" fmla="*/ 1027 h 1821"/>
                    <a:gd name="T52" fmla="*/ 43 w 217"/>
                    <a:gd name="T53" fmla="*/ 1032 h 1821"/>
                    <a:gd name="T54" fmla="*/ 43 w 217"/>
                    <a:gd name="T55" fmla="*/ 983 h 1821"/>
                    <a:gd name="T56" fmla="*/ 166 w 217"/>
                    <a:gd name="T57" fmla="*/ 986 h 1821"/>
                    <a:gd name="T58" fmla="*/ 166 w 217"/>
                    <a:gd name="T59" fmla="*/ 1027 h 1821"/>
                    <a:gd name="T60" fmla="*/ 166 w 217"/>
                    <a:gd name="T61" fmla="*/ 858 h 1821"/>
                    <a:gd name="T62" fmla="*/ 43 w 217"/>
                    <a:gd name="T63" fmla="*/ 856 h 1821"/>
                    <a:gd name="T64" fmla="*/ 43 w 217"/>
                    <a:gd name="T65" fmla="*/ 807 h 1821"/>
                    <a:gd name="T66" fmla="*/ 166 w 217"/>
                    <a:gd name="T67" fmla="*/ 815 h 1821"/>
                    <a:gd name="T68" fmla="*/ 166 w 217"/>
                    <a:gd name="T69" fmla="*/ 858 h 1821"/>
                    <a:gd name="T70" fmla="*/ 166 w 217"/>
                    <a:gd name="T71" fmla="*/ 688 h 1821"/>
                    <a:gd name="T72" fmla="*/ 43 w 217"/>
                    <a:gd name="T73" fmla="*/ 679 h 1821"/>
                    <a:gd name="T74" fmla="*/ 43 w 217"/>
                    <a:gd name="T75" fmla="*/ 630 h 1821"/>
                    <a:gd name="T76" fmla="*/ 166 w 217"/>
                    <a:gd name="T77" fmla="*/ 645 h 1821"/>
                    <a:gd name="T78" fmla="*/ 166 w 217"/>
                    <a:gd name="T79" fmla="*/ 688 h 1821"/>
                    <a:gd name="T80" fmla="*/ 166 w 217"/>
                    <a:gd name="T81" fmla="*/ 519 h 1821"/>
                    <a:gd name="T82" fmla="*/ 43 w 217"/>
                    <a:gd name="T83" fmla="*/ 502 h 1821"/>
                    <a:gd name="T84" fmla="*/ 43 w 217"/>
                    <a:gd name="T85" fmla="*/ 454 h 1821"/>
                    <a:gd name="T86" fmla="*/ 166 w 217"/>
                    <a:gd name="T87" fmla="*/ 475 h 1821"/>
                    <a:gd name="T88" fmla="*/ 166 w 217"/>
                    <a:gd name="T89" fmla="*/ 519 h 1821"/>
                    <a:gd name="T90" fmla="*/ 166 w 217"/>
                    <a:gd name="T91" fmla="*/ 349 h 1821"/>
                    <a:gd name="T92" fmla="*/ 43 w 217"/>
                    <a:gd name="T93" fmla="*/ 326 h 1821"/>
                    <a:gd name="T94" fmla="*/ 43 w 217"/>
                    <a:gd name="T95" fmla="*/ 277 h 1821"/>
                    <a:gd name="T96" fmla="*/ 166 w 217"/>
                    <a:gd name="T97" fmla="*/ 305 h 1821"/>
                    <a:gd name="T98" fmla="*/ 166 w 217"/>
                    <a:gd name="T99" fmla="*/ 349 h 1821"/>
                    <a:gd name="T100" fmla="*/ 166 w 217"/>
                    <a:gd name="T101" fmla="*/ 180 h 1821"/>
                    <a:gd name="T102" fmla="*/ 43 w 217"/>
                    <a:gd name="T103" fmla="*/ 150 h 1821"/>
                    <a:gd name="T104" fmla="*/ 43 w 217"/>
                    <a:gd name="T105" fmla="*/ 101 h 1821"/>
                    <a:gd name="T106" fmla="*/ 166 w 217"/>
                    <a:gd name="T107" fmla="*/ 135 h 1821"/>
                    <a:gd name="T108" fmla="*/ 166 w 217"/>
                    <a:gd name="T109" fmla="*/ 180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 h="1821">
                      <a:moveTo>
                        <a:pt x="0" y="0"/>
                      </a:moveTo>
                      <a:cubicBezTo>
                        <a:pt x="0" y="1821"/>
                        <a:pt x="0" y="1821"/>
                        <a:pt x="0" y="1821"/>
                      </a:cubicBezTo>
                      <a:cubicBezTo>
                        <a:pt x="217" y="1761"/>
                        <a:pt x="217" y="1761"/>
                        <a:pt x="217" y="1761"/>
                      </a:cubicBezTo>
                      <a:cubicBezTo>
                        <a:pt x="217" y="73"/>
                        <a:pt x="217" y="73"/>
                        <a:pt x="217" y="73"/>
                      </a:cubicBezTo>
                      <a:lnTo>
                        <a:pt x="0" y="0"/>
                      </a:lnTo>
                      <a:close/>
                      <a:moveTo>
                        <a:pt x="166" y="1705"/>
                      </a:moveTo>
                      <a:cubicBezTo>
                        <a:pt x="43" y="1738"/>
                        <a:pt x="43" y="1738"/>
                        <a:pt x="43" y="1738"/>
                      </a:cubicBezTo>
                      <a:cubicBezTo>
                        <a:pt x="43" y="1689"/>
                        <a:pt x="43" y="1689"/>
                        <a:pt x="43" y="1689"/>
                      </a:cubicBezTo>
                      <a:cubicBezTo>
                        <a:pt x="166" y="1666"/>
                        <a:pt x="166" y="1666"/>
                        <a:pt x="166" y="1666"/>
                      </a:cubicBezTo>
                      <a:lnTo>
                        <a:pt x="166" y="1705"/>
                      </a:lnTo>
                      <a:close/>
                      <a:moveTo>
                        <a:pt x="166" y="1536"/>
                      </a:moveTo>
                      <a:cubicBezTo>
                        <a:pt x="125" y="1544"/>
                        <a:pt x="84" y="1553"/>
                        <a:pt x="43" y="1562"/>
                      </a:cubicBezTo>
                      <a:cubicBezTo>
                        <a:pt x="43" y="1545"/>
                        <a:pt x="43" y="1529"/>
                        <a:pt x="43" y="1513"/>
                      </a:cubicBezTo>
                      <a:cubicBezTo>
                        <a:pt x="84" y="1507"/>
                        <a:pt x="125" y="1502"/>
                        <a:pt x="166" y="1496"/>
                      </a:cubicBezTo>
                      <a:cubicBezTo>
                        <a:pt x="166" y="1509"/>
                        <a:pt x="166" y="1522"/>
                        <a:pt x="166" y="1536"/>
                      </a:cubicBezTo>
                      <a:close/>
                      <a:moveTo>
                        <a:pt x="166" y="1366"/>
                      </a:moveTo>
                      <a:cubicBezTo>
                        <a:pt x="125" y="1372"/>
                        <a:pt x="84" y="1379"/>
                        <a:pt x="43" y="1385"/>
                      </a:cubicBezTo>
                      <a:cubicBezTo>
                        <a:pt x="43" y="1369"/>
                        <a:pt x="43" y="1353"/>
                        <a:pt x="43" y="1336"/>
                      </a:cubicBezTo>
                      <a:cubicBezTo>
                        <a:pt x="84" y="1333"/>
                        <a:pt x="125" y="1329"/>
                        <a:pt x="166" y="1326"/>
                      </a:cubicBezTo>
                      <a:cubicBezTo>
                        <a:pt x="166" y="1339"/>
                        <a:pt x="166" y="1353"/>
                        <a:pt x="166" y="1366"/>
                      </a:cubicBezTo>
                      <a:close/>
                      <a:moveTo>
                        <a:pt x="166" y="1197"/>
                      </a:moveTo>
                      <a:cubicBezTo>
                        <a:pt x="125" y="1201"/>
                        <a:pt x="84" y="1205"/>
                        <a:pt x="43" y="1209"/>
                      </a:cubicBezTo>
                      <a:cubicBezTo>
                        <a:pt x="43" y="1192"/>
                        <a:pt x="43" y="1176"/>
                        <a:pt x="43" y="1160"/>
                      </a:cubicBezTo>
                      <a:cubicBezTo>
                        <a:pt x="84" y="1159"/>
                        <a:pt x="125" y="1157"/>
                        <a:pt x="166" y="1156"/>
                      </a:cubicBezTo>
                      <a:cubicBezTo>
                        <a:pt x="166" y="1169"/>
                        <a:pt x="166" y="1183"/>
                        <a:pt x="166" y="1197"/>
                      </a:cubicBezTo>
                      <a:close/>
                      <a:moveTo>
                        <a:pt x="166" y="1027"/>
                      </a:moveTo>
                      <a:cubicBezTo>
                        <a:pt x="125" y="1029"/>
                        <a:pt x="84" y="1030"/>
                        <a:pt x="43" y="1032"/>
                      </a:cubicBezTo>
                      <a:cubicBezTo>
                        <a:pt x="43" y="1016"/>
                        <a:pt x="43" y="1000"/>
                        <a:pt x="43" y="983"/>
                      </a:cubicBezTo>
                      <a:cubicBezTo>
                        <a:pt x="84" y="984"/>
                        <a:pt x="125" y="985"/>
                        <a:pt x="166" y="986"/>
                      </a:cubicBezTo>
                      <a:cubicBezTo>
                        <a:pt x="166" y="999"/>
                        <a:pt x="166" y="1013"/>
                        <a:pt x="166" y="1027"/>
                      </a:cubicBezTo>
                      <a:close/>
                      <a:moveTo>
                        <a:pt x="166" y="858"/>
                      </a:moveTo>
                      <a:cubicBezTo>
                        <a:pt x="125" y="857"/>
                        <a:pt x="84" y="856"/>
                        <a:pt x="43" y="856"/>
                      </a:cubicBezTo>
                      <a:cubicBezTo>
                        <a:pt x="43" y="839"/>
                        <a:pt x="43" y="823"/>
                        <a:pt x="43" y="807"/>
                      </a:cubicBezTo>
                      <a:cubicBezTo>
                        <a:pt x="84" y="810"/>
                        <a:pt x="125" y="813"/>
                        <a:pt x="166" y="815"/>
                      </a:cubicBezTo>
                      <a:cubicBezTo>
                        <a:pt x="166" y="830"/>
                        <a:pt x="166" y="844"/>
                        <a:pt x="166" y="858"/>
                      </a:cubicBezTo>
                      <a:close/>
                      <a:moveTo>
                        <a:pt x="166" y="688"/>
                      </a:moveTo>
                      <a:cubicBezTo>
                        <a:pt x="125" y="685"/>
                        <a:pt x="84" y="682"/>
                        <a:pt x="43" y="679"/>
                      </a:cubicBezTo>
                      <a:cubicBezTo>
                        <a:pt x="43" y="663"/>
                        <a:pt x="43" y="647"/>
                        <a:pt x="43" y="630"/>
                      </a:cubicBezTo>
                      <a:cubicBezTo>
                        <a:pt x="84" y="635"/>
                        <a:pt x="125" y="640"/>
                        <a:pt x="166" y="645"/>
                      </a:cubicBezTo>
                      <a:cubicBezTo>
                        <a:pt x="166" y="660"/>
                        <a:pt x="166" y="674"/>
                        <a:pt x="166" y="688"/>
                      </a:cubicBezTo>
                      <a:close/>
                      <a:moveTo>
                        <a:pt x="166" y="519"/>
                      </a:moveTo>
                      <a:cubicBezTo>
                        <a:pt x="125" y="513"/>
                        <a:pt x="84" y="508"/>
                        <a:pt x="43" y="502"/>
                      </a:cubicBezTo>
                      <a:cubicBezTo>
                        <a:pt x="43" y="486"/>
                        <a:pt x="43" y="470"/>
                        <a:pt x="43" y="454"/>
                      </a:cubicBezTo>
                      <a:cubicBezTo>
                        <a:pt x="84" y="461"/>
                        <a:pt x="125" y="468"/>
                        <a:pt x="166" y="475"/>
                      </a:cubicBezTo>
                      <a:cubicBezTo>
                        <a:pt x="166" y="490"/>
                        <a:pt x="166" y="504"/>
                        <a:pt x="166" y="519"/>
                      </a:cubicBezTo>
                      <a:close/>
                      <a:moveTo>
                        <a:pt x="166" y="349"/>
                      </a:moveTo>
                      <a:cubicBezTo>
                        <a:pt x="125" y="342"/>
                        <a:pt x="84" y="334"/>
                        <a:pt x="43" y="326"/>
                      </a:cubicBezTo>
                      <a:cubicBezTo>
                        <a:pt x="43" y="310"/>
                        <a:pt x="43" y="294"/>
                        <a:pt x="43" y="277"/>
                      </a:cubicBezTo>
                      <a:cubicBezTo>
                        <a:pt x="84" y="287"/>
                        <a:pt x="125" y="296"/>
                        <a:pt x="166" y="305"/>
                      </a:cubicBezTo>
                      <a:cubicBezTo>
                        <a:pt x="166" y="320"/>
                        <a:pt x="166" y="335"/>
                        <a:pt x="166" y="349"/>
                      </a:cubicBezTo>
                      <a:close/>
                      <a:moveTo>
                        <a:pt x="166" y="180"/>
                      </a:moveTo>
                      <a:cubicBezTo>
                        <a:pt x="43" y="150"/>
                        <a:pt x="43" y="150"/>
                        <a:pt x="43" y="150"/>
                      </a:cubicBezTo>
                      <a:cubicBezTo>
                        <a:pt x="43" y="101"/>
                        <a:pt x="43" y="101"/>
                        <a:pt x="43" y="101"/>
                      </a:cubicBezTo>
                      <a:cubicBezTo>
                        <a:pt x="166" y="135"/>
                        <a:pt x="166" y="135"/>
                        <a:pt x="166" y="135"/>
                      </a:cubicBezTo>
                      <a:lnTo>
                        <a:pt x="166" y="18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Freeform: Shape 4"/>
                <p:cNvSpPr>
                  <a:spLocks/>
                </p:cNvSpPr>
                <p:nvPr/>
              </p:nvSpPr>
              <p:spPr bwMode="auto">
                <a:xfrm>
                  <a:off x="6237649" y="1831669"/>
                  <a:ext cx="454320" cy="3502705"/>
                </a:xfrm>
                <a:custGeom>
                  <a:avLst/>
                  <a:gdLst>
                    <a:gd name="T0" fmla="*/ 101 w 238"/>
                    <a:gd name="T1" fmla="*/ 338 h 1833"/>
                    <a:gd name="T2" fmla="*/ 238 w 238"/>
                    <a:gd name="T3" fmla="*/ 1833 h 1833"/>
                    <a:gd name="T4" fmla="*/ 0 w 238"/>
                    <a:gd name="T5" fmla="*/ 116 h 1833"/>
                    <a:gd name="T6" fmla="*/ 191 w 238"/>
                    <a:gd name="T7" fmla="*/ 1675 h 1833"/>
                    <a:gd name="T8" fmla="*/ 124 w 238"/>
                    <a:gd name="T9" fmla="*/ 1613 h 1833"/>
                    <a:gd name="T10" fmla="*/ 191 w 238"/>
                    <a:gd name="T11" fmla="*/ 1675 h 1833"/>
                    <a:gd name="T12" fmla="*/ 124 w 238"/>
                    <a:gd name="T13" fmla="*/ 1569 h 1833"/>
                    <a:gd name="T14" fmla="*/ 191 w 238"/>
                    <a:gd name="T15" fmla="*/ 1529 h 1833"/>
                    <a:gd name="T16" fmla="*/ 191 w 238"/>
                    <a:gd name="T17" fmla="*/ 1487 h 1833"/>
                    <a:gd name="T18" fmla="*/ 124 w 238"/>
                    <a:gd name="T19" fmla="*/ 1429 h 1833"/>
                    <a:gd name="T20" fmla="*/ 191 w 238"/>
                    <a:gd name="T21" fmla="*/ 1487 h 1833"/>
                    <a:gd name="T22" fmla="*/ 124 w 238"/>
                    <a:gd name="T23" fmla="*/ 1386 h 1833"/>
                    <a:gd name="T24" fmla="*/ 191 w 238"/>
                    <a:gd name="T25" fmla="*/ 1341 h 1833"/>
                    <a:gd name="T26" fmla="*/ 191 w 238"/>
                    <a:gd name="T27" fmla="*/ 1299 h 1833"/>
                    <a:gd name="T28" fmla="*/ 124 w 238"/>
                    <a:gd name="T29" fmla="*/ 1245 h 1833"/>
                    <a:gd name="T30" fmla="*/ 191 w 238"/>
                    <a:gd name="T31" fmla="*/ 1299 h 1833"/>
                    <a:gd name="T32" fmla="*/ 124 w 238"/>
                    <a:gd name="T33" fmla="*/ 1202 h 1833"/>
                    <a:gd name="T34" fmla="*/ 191 w 238"/>
                    <a:gd name="T35" fmla="*/ 1153 h 1833"/>
                    <a:gd name="T36" fmla="*/ 191 w 238"/>
                    <a:gd name="T37" fmla="*/ 1111 h 1833"/>
                    <a:gd name="T38" fmla="*/ 124 w 238"/>
                    <a:gd name="T39" fmla="*/ 1062 h 1833"/>
                    <a:gd name="T40" fmla="*/ 191 w 238"/>
                    <a:gd name="T41" fmla="*/ 1111 h 1833"/>
                    <a:gd name="T42" fmla="*/ 124 w 238"/>
                    <a:gd name="T43" fmla="*/ 1018 h 1833"/>
                    <a:gd name="T44" fmla="*/ 191 w 238"/>
                    <a:gd name="T45" fmla="*/ 965 h 1833"/>
                    <a:gd name="T46" fmla="*/ 191 w 238"/>
                    <a:gd name="T47" fmla="*/ 923 h 1833"/>
                    <a:gd name="T48" fmla="*/ 124 w 238"/>
                    <a:gd name="T49" fmla="*/ 878 h 1833"/>
                    <a:gd name="T50" fmla="*/ 191 w 238"/>
                    <a:gd name="T51" fmla="*/ 923 h 1833"/>
                    <a:gd name="T52" fmla="*/ 124 w 238"/>
                    <a:gd name="T53" fmla="*/ 834 h 1833"/>
                    <a:gd name="T54" fmla="*/ 191 w 238"/>
                    <a:gd name="T55" fmla="*/ 777 h 1833"/>
                    <a:gd name="T56" fmla="*/ 191 w 238"/>
                    <a:gd name="T57" fmla="*/ 734 h 1833"/>
                    <a:gd name="T58" fmla="*/ 124 w 238"/>
                    <a:gd name="T59" fmla="*/ 694 h 1833"/>
                    <a:gd name="T60" fmla="*/ 191 w 238"/>
                    <a:gd name="T61" fmla="*/ 734 h 1833"/>
                    <a:gd name="T62" fmla="*/ 124 w 238"/>
                    <a:gd name="T63" fmla="*/ 650 h 1833"/>
                    <a:gd name="T64" fmla="*/ 191 w 238"/>
                    <a:gd name="T65" fmla="*/ 588 h 1833"/>
                    <a:gd name="T66" fmla="*/ 191 w 238"/>
                    <a:gd name="T67" fmla="*/ 546 h 1833"/>
                    <a:gd name="T68" fmla="*/ 124 w 238"/>
                    <a:gd name="T69" fmla="*/ 510 h 1833"/>
                    <a:gd name="T70" fmla="*/ 191 w 238"/>
                    <a:gd name="T71" fmla="*/ 546 h 1833"/>
                    <a:gd name="T72" fmla="*/ 124 w 238"/>
                    <a:gd name="T73" fmla="*/ 467 h 1833"/>
                    <a:gd name="T74" fmla="*/ 191 w 238"/>
                    <a:gd name="T75" fmla="*/ 400 h 1833"/>
                    <a:gd name="T76" fmla="*/ 191 w 238"/>
                    <a:gd name="T77" fmla="*/ 358 h 1833"/>
                    <a:gd name="T78" fmla="*/ 124 w 238"/>
                    <a:gd name="T79" fmla="*/ 326 h 1833"/>
                    <a:gd name="T80" fmla="*/ 191 w 238"/>
                    <a:gd name="T81" fmla="*/ 358 h 1833"/>
                    <a:gd name="T82" fmla="*/ 124 w 238"/>
                    <a:gd name="T83" fmla="*/ 283 h 1833"/>
                    <a:gd name="T84" fmla="*/ 191 w 238"/>
                    <a:gd name="T85" fmla="*/ 212 h 1833"/>
                    <a:gd name="T86" fmla="*/ 124 w 238"/>
                    <a:gd name="T87" fmla="*/ 143 h 1833"/>
                    <a:gd name="T88" fmla="*/ 191 w 238"/>
                    <a:gd name="T89" fmla="*/ 170 h 1833"/>
                    <a:gd name="T90" fmla="*/ 124 w 238"/>
                    <a:gd name="T91" fmla="*/ 143 h 1833"/>
                    <a:gd name="T92" fmla="*/ 191 w 238"/>
                    <a:gd name="T93" fmla="*/ 1717 h 1833"/>
                    <a:gd name="T94" fmla="*/ 124 w 238"/>
                    <a:gd name="T95" fmla="*/ 1753 h 1833"/>
                    <a:gd name="T96" fmla="*/ 83 w 238"/>
                    <a:gd name="T97" fmla="*/ 291 h 1833"/>
                    <a:gd name="T98" fmla="*/ 31 w 238"/>
                    <a:gd name="T99" fmla="*/ 270 h 1833"/>
                    <a:gd name="T100" fmla="*/ 83 w 238"/>
                    <a:gd name="T101" fmla="*/ 291 h 1833"/>
                    <a:gd name="T102" fmla="*/ 83 w 238"/>
                    <a:gd name="T103" fmla="*/ 160 h 1833"/>
                    <a:gd name="T104" fmla="*/ 31 w 238"/>
                    <a:gd name="T105" fmla="*/ 219 h 1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8" h="1833">
                      <a:moveTo>
                        <a:pt x="0" y="306"/>
                      </a:moveTo>
                      <a:cubicBezTo>
                        <a:pt x="101" y="338"/>
                        <a:pt x="101" y="338"/>
                        <a:pt x="101" y="338"/>
                      </a:cubicBezTo>
                      <a:cubicBezTo>
                        <a:pt x="101" y="1818"/>
                        <a:pt x="101" y="1818"/>
                        <a:pt x="101" y="1818"/>
                      </a:cubicBezTo>
                      <a:cubicBezTo>
                        <a:pt x="238" y="1833"/>
                        <a:pt x="238" y="1833"/>
                        <a:pt x="238" y="1833"/>
                      </a:cubicBezTo>
                      <a:cubicBezTo>
                        <a:pt x="238" y="0"/>
                        <a:pt x="238" y="0"/>
                        <a:pt x="238" y="0"/>
                      </a:cubicBezTo>
                      <a:cubicBezTo>
                        <a:pt x="0" y="116"/>
                        <a:pt x="0" y="116"/>
                        <a:pt x="0" y="116"/>
                      </a:cubicBezTo>
                      <a:lnTo>
                        <a:pt x="0" y="306"/>
                      </a:lnTo>
                      <a:close/>
                      <a:moveTo>
                        <a:pt x="191" y="1675"/>
                      </a:moveTo>
                      <a:cubicBezTo>
                        <a:pt x="169" y="1670"/>
                        <a:pt x="146" y="1666"/>
                        <a:pt x="124" y="1661"/>
                      </a:cubicBezTo>
                      <a:cubicBezTo>
                        <a:pt x="124" y="1645"/>
                        <a:pt x="124" y="1629"/>
                        <a:pt x="124" y="1613"/>
                      </a:cubicBezTo>
                      <a:cubicBezTo>
                        <a:pt x="146" y="1616"/>
                        <a:pt x="169" y="1620"/>
                        <a:pt x="191" y="1623"/>
                      </a:cubicBezTo>
                      <a:cubicBezTo>
                        <a:pt x="191" y="1640"/>
                        <a:pt x="191" y="1658"/>
                        <a:pt x="191" y="1675"/>
                      </a:cubicBezTo>
                      <a:close/>
                      <a:moveTo>
                        <a:pt x="191" y="1581"/>
                      </a:moveTo>
                      <a:cubicBezTo>
                        <a:pt x="169" y="1577"/>
                        <a:pt x="146" y="1573"/>
                        <a:pt x="124" y="1569"/>
                      </a:cubicBezTo>
                      <a:cubicBezTo>
                        <a:pt x="124" y="1553"/>
                        <a:pt x="124" y="1537"/>
                        <a:pt x="124" y="1521"/>
                      </a:cubicBezTo>
                      <a:cubicBezTo>
                        <a:pt x="146" y="1524"/>
                        <a:pt x="169" y="1526"/>
                        <a:pt x="191" y="1529"/>
                      </a:cubicBezTo>
                      <a:cubicBezTo>
                        <a:pt x="191" y="1546"/>
                        <a:pt x="191" y="1564"/>
                        <a:pt x="191" y="1581"/>
                      </a:cubicBezTo>
                      <a:close/>
                      <a:moveTo>
                        <a:pt x="191" y="1487"/>
                      </a:moveTo>
                      <a:cubicBezTo>
                        <a:pt x="169" y="1484"/>
                        <a:pt x="146" y="1481"/>
                        <a:pt x="124" y="1477"/>
                      </a:cubicBezTo>
                      <a:cubicBezTo>
                        <a:pt x="124" y="1461"/>
                        <a:pt x="124" y="1445"/>
                        <a:pt x="124" y="1429"/>
                      </a:cubicBezTo>
                      <a:cubicBezTo>
                        <a:pt x="146" y="1431"/>
                        <a:pt x="169" y="1433"/>
                        <a:pt x="191" y="1435"/>
                      </a:cubicBezTo>
                      <a:cubicBezTo>
                        <a:pt x="191" y="1452"/>
                        <a:pt x="191" y="1470"/>
                        <a:pt x="191" y="1487"/>
                      </a:cubicBezTo>
                      <a:close/>
                      <a:moveTo>
                        <a:pt x="191" y="1393"/>
                      </a:moveTo>
                      <a:cubicBezTo>
                        <a:pt x="169" y="1390"/>
                        <a:pt x="146" y="1388"/>
                        <a:pt x="124" y="1386"/>
                      </a:cubicBezTo>
                      <a:cubicBezTo>
                        <a:pt x="124" y="1369"/>
                        <a:pt x="124" y="1353"/>
                        <a:pt x="124" y="1337"/>
                      </a:cubicBezTo>
                      <a:cubicBezTo>
                        <a:pt x="146" y="1338"/>
                        <a:pt x="169" y="1340"/>
                        <a:pt x="191" y="1341"/>
                      </a:cubicBezTo>
                      <a:cubicBezTo>
                        <a:pt x="191" y="1358"/>
                        <a:pt x="191" y="1376"/>
                        <a:pt x="191" y="1393"/>
                      </a:cubicBezTo>
                      <a:close/>
                      <a:moveTo>
                        <a:pt x="191" y="1299"/>
                      </a:moveTo>
                      <a:cubicBezTo>
                        <a:pt x="169" y="1297"/>
                        <a:pt x="146" y="1295"/>
                        <a:pt x="124" y="1294"/>
                      </a:cubicBezTo>
                      <a:cubicBezTo>
                        <a:pt x="124" y="1278"/>
                        <a:pt x="124" y="1261"/>
                        <a:pt x="124" y="1245"/>
                      </a:cubicBezTo>
                      <a:cubicBezTo>
                        <a:pt x="146" y="1246"/>
                        <a:pt x="169" y="1246"/>
                        <a:pt x="191" y="1247"/>
                      </a:cubicBezTo>
                      <a:cubicBezTo>
                        <a:pt x="191" y="1264"/>
                        <a:pt x="191" y="1281"/>
                        <a:pt x="191" y="1299"/>
                      </a:cubicBezTo>
                      <a:close/>
                      <a:moveTo>
                        <a:pt x="191" y="1205"/>
                      </a:moveTo>
                      <a:cubicBezTo>
                        <a:pt x="169" y="1204"/>
                        <a:pt x="146" y="1203"/>
                        <a:pt x="124" y="1202"/>
                      </a:cubicBezTo>
                      <a:cubicBezTo>
                        <a:pt x="124" y="1186"/>
                        <a:pt x="124" y="1170"/>
                        <a:pt x="124" y="1153"/>
                      </a:cubicBezTo>
                      <a:cubicBezTo>
                        <a:pt x="146" y="1153"/>
                        <a:pt x="169" y="1153"/>
                        <a:pt x="191" y="1153"/>
                      </a:cubicBezTo>
                      <a:cubicBezTo>
                        <a:pt x="191" y="1170"/>
                        <a:pt x="191" y="1187"/>
                        <a:pt x="191" y="1205"/>
                      </a:cubicBezTo>
                      <a:close/>
                      <a:moveTo>
                        <a:pt x="191" y="1111"/>
                      </a:moveTo>
                      <a:cubicBezTo>
                        <a:pt x="169" y="1110"/>
                        <a:pt x="146" y="1110"/>
                        <a:pt x="124" y="1110"/>
                      </a:cubicBezTo>
                      <a:cubicBezTo>
                        <a:pt x="124" y="1094"/>
                        <a:pt x="124" y="1078"/>
                        <a:pt x="124" y="1062"/>
                      </a:cubicBezTo>
                      <a:cubicBezTo>
                        <a:pt x="146" y="1061"/>
                        <a:pt x="169" y="1060"/>
                        <a:pt x="191" y="1059"/>
                      </a:cubicBezTo>
                      <a:cubicBezTo>
                        <a:pt x="191" y="1076"/>
                        <a:pt x="191" y="1093"/>
                        <a:pt x="191" y="1111"/>
                      </a:cubicBezTo>
                      <a:close/>
                      <a:moveTo>
                        <a:pt x="191" y="1017"/>
                      </a:moveTo>
                      <a:cubicBezTo>
                        <a:pt x="169" y="1017"/>
                        <a:pt x="146" y="1018"/>
                        <a:pt x="124" y="1018"/>
                      </a:cubicBezTo>
                      <a:cubicBezTo>
                        <a:pt x="124" y="1002"/>
                        <a:pt x="124" y="986"/>
                        <a:pt x="124" y="970"/>
                      </a:cubicBezTo>
                      <a:cubicBezTo>
                        <a:pt x="146" y="968"/>
                        <a:pt x="169" y="966"/>
                        <a:pt x="191" y="965"/>
                      </a:cubicBezTo>
                      <a:cubicBezTo>
                        <a:pt x="191" y="982"/>
                        <a:pt x="191" y="999"/>
                        <a:pt x="191" y="1017"/>
                      </a:cubicBezTo>
                      <a:close/>
                      <a:moveTo>
                        <a:pt x="191" y="923"/>
                      </a:moveTo>
                      <a:cubicBezTo>
                        <a:pt x="169" y="924"/>
                        <a:pt x="146" y="925"/>
                        <a:pt x="124" y="926"/>
                      </a:cubicBezTo>
                      <a:cubicBezTo>
                        <a:pt x="124" y="910"/>
                        <a:pt x="124" y="894"/>
                        <a:pt x="124" y="878"/>
                      </a:cubicBezTo>
                      <a:cubicBezTo>
                        <a:pt x="146" y="875"/>
                        <a:pt x="169" y="873"/>
                        <a:pt x="191" y="871"/>
                      </a:cubicBezTo>
                      <a:cubicBezTo>
                        <a:pt x="191" y="888"/>
                        <a:pt x="191" y="905"/>
                        <a:pt x="191" y="923"/>
                      </a:cubicBezTo>
                      <a:close/>
                      <a:moveTo>
                        <a:pt x="191" y="828"/>
                      </a:moveTo>
                      <a:cubicBezTo>
                        <a:pt x="169" y="830"/>
                        <a:pt x="146" y="832"/>
                        <a:pt x="124" y="834"/>
                      </a:cubicBezTo>
                      <a:cubicBezTo>
                        <a:pt x="124" y="818"/>
                        <a:pt x="124" y="802"/>
                        <a:pt x="124" y="786"/>
                      </a:cubicBezTo>
                      <a:cubicBezTo>
                        <a:pt x="146" y="783"/>
                        <a:pt x="169" y="780"/>
                        <a:pt x="191" y="777"/>
                      </a:cubicBezTo>
                      <a:cubicBezTo>
                        <a:pt x="191" y="794"/>
                        <a:pt x="191" y="811"/>
                        <a:pt x="191" y="828"/>
                      </a:cubicBezTo>
                      <a:close/>
                      <a:moveTo>
                        <a:pt x="191" y="734"/>
                      </a:moveTo>
                      <a:cubicBezTo>
                        <a:pt x="169" y="737"/>
                        <a:pt x="146" y="740"/>
                        <a:pt x="124" y="742"/>
                      </a:cubicBezTo>
                      <a:cubicBezTo>
                        <a:pt x="124" y="726"/>
                        <a:pt x="124" y="710"/>
                        <a:pt x="124" y="694"/>
                      </a:cubicBezTo>
                      <a:cubicBezTo>
                        <a:pt x="146" y="690"/>
                        <a:pt x="169" y="686"/>
                        <a:pt x="191" y="682"/>
                      </a:cubicBezTo>
                      <a:cubicBezTo>
                        <a:pt x="191" y="700"/>
                        <a:pt x="191" y="717"/>
                        <a:pt x="191" y="734"/>
                      </a:cubicBezTo>
                      <a:close/>
                      <a:moveTo>
                        <a:pt x="191" y="640"/>
                      </a:moveTo>
                      <a:cubicBezTo>
                        <a:pt x="169" y="644"/>
                        <a:pt x="146" y="647"/>
                        <a:pt x="124" y="650"/>
                      </a:cubicBezTo>
                      <a:cubicBezTo>
                        <a:pt x="124" y="634"/>
                        <a:pt x="124" y="618"/>
                        <a:pt x="124" y="602"/>
                      </a:cubicBezTo>
                      <a:cubicBezTo>
                        <a:pt x="146" y="598"/>
                        <a:pt x="169" y="593"/>
                        <a:pt x="191" y="588"/>
                      </a:cubicBezTo>
                      <a:cubicBezTo>
                        <a:pt x="191" y="606"/>
                        <a:pt x="191" y="623"/>
                        <a:pt x="191" y="640"/>
                      </a:cubicBezTo>
                      <a:close/>
                      <a:moveTo>
                        <a:pt x="191" y="546"/>
                      </a:moveTo>
                      <a:cubicBezTo>
                        <a:pt x="169" y="550"/>
                        <a:pt x="146" y="554"/>
                        <a:pt x="124" y="559"/>
                      </a:cubicBezTo>
                      <a:cubicBezTo>
                        <a:pt x="124" y="542"/>
                        <a:pt x="124" y="526"/>
                        <a:pt x="124" y="510"/>
                      </a:cubicBezTo>
                      <a:cubicBezTo>
                        <a:pt x="146" y="505"/>
                        <a:pt x="169" y="500"/>
                        <a:pt x="191" y="494"/>
                      </a:cubicBezTo>
                      <a:cubicBezTo>
                        <a:pt x="191" y="512"/>
                        <a:pt x="191" y="529"/>
                        <a:pt x="191" y="546"/>
                      </a:cubicBezTo>
                      <a:close/>
                      <a:moveTo>
                        <a:pt x="191" y="452"/>
                      </a:moveTo>
                      <a:cubicBezTo>
                        <a:pt x="169" y="457"/>
                        <a:pt x="146" y="462"/>
                        <a:pt x="124" y="467"/>
                      </a:cubicBezTo>
                      <a:cubicBezTo>
                        <a:pt x="124" y="451"/>
                        <a:pt x="124" y="434"/>
                        <a:pt x="124" y="418"/>
                      </a:cubicBezTo>
                      <a:cubicBezTo>
                        <a:pt x="146" y="412"/>
                        <a:pt x="169" y="406"/>
                        <a:pt x="191" y="400"/>
                      </a:cubicBezTo>
                      <a:cubicBezTo>
                        <a:pt x="191" y="418"/>
                        <a:pt x="191" y="435"/>
                        <a:pt x="191" y="452"/>
                      </a:cubicBezTo>
                      <a:close/>
                      <a:moveTo>
                        <a:pt x="191" y="358"/>
                      </a:moveTo>
                      <a:cubicBezTo>
                        <a:pt x="169" y="364"/>
                        <a:pt x="146" y="369"/>
                        <a:pt x="124" y="375"/>
                      </a:cubicBezTo>
                      <a:cubicBezTo>
                        <a:pt x="124" y="359"/>
                        <a:pt x="124" y="343"/>
                        <a:pt x="124" y="326"/>
                      </a:cubicBezTo>
                      <a:cubicBezTo>
                        <a:pt x="146" y="320"/>
                        <a:pt x="169" y="313"/>
                        <a:pt x="191" y="306"/>
                      </a:cubicBezTo>
                      <a:cubicBezTo>
                        <a:pt x="191" y="323"/>
                        <a:pt x="191" y="341"/>
                        <a:pt x="191" y="358"/>
                      </a:cubicBezTo>
                      <a:close/>
                      <a:moveTo>
                        <a:pt x="191" y="264"/>
                      </a:moveTo>
                      <a:cubicBezTo>
                        <a:pt x="169" y="270"/>
                        <a:pt x="146" y="277"/>
                        <a:pt x="124" y="283"/>
                      </a:cubicBezTo>
                      <a:cubicBezTo>
                        <a:pt x="124" y="267"/>
                        <a:pt x="124" y="251"/>
                        <a:pt x="124" y="235"/>
                      </a:cubicBezTo>
                      <a:cubicBezTo>
                        <a:pt x="146" y="227"/>
                        <a:pt x="169" y="220"/>
                        <a:pt x="191" y="212"/>
                      </a:cubicBezTo>
                      <a:cubicBezTo>
                        <a:pt x="191" y="229"/>
                        <a:pt x="191" y="247"/>
                        <a:pt x="191" y="264"/>
                      </a:cubicBezTo>
                      <a:close/>
                      <a:moveTo>
                        <a:pt x="124" y="143"/>
                      </a:moveTo>
                      <a:cubicBezTo>
                        <a:pt x="191" y="118"/>
                        <a:pt x="191" y="118"/>
                        <a:pt x="191" y="118"/>
                      </a:cubicBezTo>
                      <a:cubicBezTo>
                        <a:pt x="191" y="170"/>
                        <a:pt x="191" y="170"/>
                        <a:pt x="191" y="170"/>
                      </a:cubicBezTo>
                      <a:cubicBezTo>
                        <a:pt x="124" y="191"/>
                        <a:pt x="124" y="191"/>
                        <a:pt x="124" y="191"/>
                      </a:cubicBezTo>
                      <a:lnTo>
                        <a:pt x="124" y="143"/>
                      </a:lnTo>
                      <a:close/>
                      <a:moveTo>
                        <a:pt x="124" y="1705"/>
                      </a:moveTo>
                      <a:cubicBezTo>
                        <a:pt x="191" y="1717"/>
                        <a:pt x="191" y="1717"/>
                        <a:pt x="191" y="1717"/>
                      </a:cubicBezTo>
                      <a:cubicBezTo>
                        <a:pt x="191" y="1769"/>
                        <a:pt x="191" y="1769"/>
                        <a:pt x="191" y="1769"/>
                      </a:cubicBezTo>
                      <a:cubicBezTo>
                        <a:pt x="124" y="1753"/>
                        <a:pt x="124" y="1753"/>
                        <a:pt x="124" y="1753"/>
                      </a:cubicBezTo>
                      <a:lnTo>
                        <a:pt x="124" y="1705"/>
                      </a:lnTo>
                      <a:close/>
                      <a:moveTo>
                        <a:pt x="83" y="291"/>
                      </a:moveTo>
                      <a:cubicBezTo>
                        <a:pt x="65" y="297"/>
                        <a:pt x="48" y="302"/>
                        <a:pt x="31" y="308"/>
                      </a:cubicBezTo>
                      <a:cubicBezTo>
                        <a:pt x="31" y="295"/>
                        <a:pt x="31" y="283"/>
                        <a:pt x="31" y="270"/>
                      </a:cubicBezTo>
                      <a:cubicBezTo>
                        <a:pt x="48" y="264"/>
                        <a:pt x="65" y="257"/>
                        <a:pt x="83" y="251"/>
                      </a:cubicBezTo>
                      <a:cubicBezTo>
                        <a:pt x="83" y="264"/>
                        <a:pt x="83" y="278"/>
                        <a:pt x="83" y="291"/>
                      </a:cubicBezTo>
                      <a:close/>
                      <a:moveTo>
                        <a:pt x="31" y="182"/>
                      </a:moveTo>
                      <a:cubicBezTo>
                        <a:pt x="83" y="160"/>
                        <a:pt x="83" y="160"/>
                        <a:pt x="83" y="160"/>
                      </a:cubicBezTo>
                      <a:cubicBezTo>
                        <a:pt x="83" y="201"/>
                        <a:pt x="83" y="201"/>
                        <a:pt x="83" y="201"/>
                      </a:cubicBezTo>
                      <a:cubicBezTo>
                        <a:pt x="31" y="219"/>
                        <a:pt x="31" y="219"/>
                        <a:pt x="31" y="219"/>
                      </a:cubicBezTo>
                      <a:lnTo>
                        <a:pt x="31" y="18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Freeform: Shape 5"/>
                <p:cNvSpPr>
                  <a:spLocks/>
                </p:cNvSpPr>
                <p:nvPr/>
              </p:nvSpPr>
              <p:spPr bwMode="auto">
                <a:xfrm>
                  <a:off x="6019628" y="2373459"/>
                  <a:ext cx="395572" cy="3043163"/>
                </a:xfrm>
                <a:custGeom>
                  <a:avLst/>
                  <a:gdLst>
                    <a:gd name="T0" fmla="*/ 207 w 207"/>
                    <a:gd name="T1" fmla="*/ 1543 h 1593"/>
                    <a:gd name="T2" fmla="*/ 0 w 207"/>
                    <a:gd name="T3" fmla="*/ 0 h 1593"/>
                    <a:gd name="T4" fmla="*/ 29 w 207"/>
                    <a:gd name="T5" fmla="*/ 94 h 1593"/>
                    <a:gd name="T6" fmla="*/ 180 w 207"/>
                    <a:gd name="T7" fmla="*/ 179 h 1593"/>
                    <a:gd name="T8" fmla="*/ 29 w 207"/>
                    <a:gd name="T9" fmla="*/ 94 h 1593"/>
                    <a:gd name="T10" fmla="*/ 180 w 207"/>
                    <a:gd name="T11" fmla="*/ 241 h 1593"/>
                    <a:gd name="T12" fmla="*/ 29 w 207"/>
                    <a:gd name="T13" fmla="*/ 241 h 1593"/>
                    <a:gd name="T14" fmla="*/ 29 w 207"/>
                    <a:gd name="T15" fmla="*/ 306 h 1593"/>
                    <a:gd name="T16" fmla="*/ 180 w 207"/>
                    <a:gd name="T17" fmla="*/ 378 h 1593"/>
                    <a:gd name="T18" fmla="*/ 29 w 207"/>
                    <a:gd name="T19" fmla="*/ 306 h 1593"/>
                    <a:gd name="T20" fmla="*/ 180 w 207"/>
                    <a:gd name="T21" fmla="*/ 441 h 1593"/>
                    <a:gd name="T22" fmla="*/ 29 w 207"/>
                    <a:gd name="T23" fmla="*/ 454 h 1593"/>
                    <a:gd name="T24" fmla="*/ 29 w 207"/>
                    <a:gd name="T25" fmla="*/ 519 h 1593"/>
                    <a:gd name="T26" fmla="*/ 180 w 207"/>
                    <a:gd name="T27" fmla="*/ 578 h 1593"/>
                    <a:gd name="T28" fmla="*/ 29 w 207"/>
                    <a:gd name="T29" fmla="*/ 519 h 1593"/>
                    <a:gd name="T30" fmla="*/ 180 w 207"/>
                    <a:gd name="T31" fmla="*/ 641 h 1593"/>
                    <a:gd name="T32" fmla="*/ 29 w 207"/>
                    <a:gd name="T33" fmla="*/ 666 h 1593"/>
                    <a:gd name="T34" fmla="*/ 29 w 207"/>
                    <a:gd name="T35" fmla="*/ 731 h 1593"/>
                    <a:gd name="T36" fmla="*/ 180 w 207"/>
                    <a:gd name="T37" fmla="*/ 777 h 1593"/>
                    <a:gd name="T38" fmla="*/ 29 w 207"/>
                    <a:gd name="T39" fmla="*/ 731 h 1593"/>
                    <a:gd name="T40" fmla="*/ 180 w 207"/>
                    <a:gd name="T41" fmla="*/ 841 h 1593"/>
                    <a:gd name="T42" fmla="*/ 29 w 207"/>
                    <a:gd name="T43" fmla="*/ 878 h 1593"/>
                    <a:gd name="T44" fmla="*/ 29 w 207"/>
                    <a:gd name="T45" fmla="*/ 943 h 1593"/>
                    <a:gd name="T46" fmla="*/ 180 w 207"/>
                    <a:gd name="T47" fmla="*/ 976 h 1593"/>
                    <a:gd name="T48" fmla="*/ 29 w 207"/>
                    <a:gd name="T49" fmla="*/ 943 h 1593"/>
                    <a:gd name="T50" fmla="*/ 180 w 207"/>
                    <a:gd name="T51" fmla="*/ 1041 h 1593"/>
                    <a:gd name="T52" fmla="*/ 29 w 207"/>
                    <a:gd name="T53" fmla="*/ 1091 h 1593"/>
                    <a:gd name="T54" fmla="*/ 29 w 207"/>
                    <a:gd name="T55" fmla="*/ 1156 h 1593"/>
                    <a:gd name="T56" fmla="*/ 180 w 207"/>
                    <a:gd name="T57" fmla="*/ 1175 h 1593"/>
                    <a:gd name="T58" fmla="*/ 29 w 207"/>
                    <a:gd name="T59" fmla="*/ 1156 h 1593"/>
                    <a:gd name="T60" fmla="*/ 180 w 207"/>
                    <a:gd name="T61" fmla="*/ 1241 h 1593"/>
                    <a:gd name="T62" fmla="*/ 29 w 207"/>
                    <a:gd name="T63" fmla="*/ 1303 h 1593"/>
                    <a:gd name="T64" fmla="*/ 29 w 207"/>
                    <a:gd name="T65" fmla="*/ 1368 h 1593"/>
                    <a:gd name="T66" fmla="*/ 180 w 207"/>
                    <a:gd name="T67" fmla="*/ 1375 h 1593"/>
                    <a:gd name="T68" fmla="*/ 29 w 207"/>
                    <a:gd name="T69" fmla="*/ 1368 h 1593"/>
                    <a:gd name="T70" fmla="*/ 180 w 207"/>
                    <a:gd name="T71" fmla="*/ 1441 h 1593"/>
                    <a:gd name="T72" fmla="*/ 29 w 207"/>
                    <a:gd name="T73" fmla="*/ 1515 h 1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1593">
                      <a:moveTo>
                        <a:pt x="0" y="1593"/>
                      </a:moveTo>
                      <a:cubicBezTo>
                        <a:pt x="207" y="1543"/>
                        <a:pt x="207" y="1543"/>
                        <a:pt x="207" y="1543"/>
                      </a:cubicBezTo>
                      <a:cubicBezTo>
                        <a:pt x="207" y="68"/>
                        <a:pt x="207" y="68"/>
                        <a:pt x="207" y="68"/>
                      </a:cubicBezTo>
                      <a:cubicBezTo>
                        <a:pt x="0" y="0"/>
                        <a:pt x="0" y="0"/>
                        <a:pt x="0" y="0"/>
                      </a:cubicBezTo>
                      <a:lnTo>
                        <a:pt x="0" y="1593"/>
                      </a:lnTo>
                      <a:close/>
                      <a:moveTo>
                        <a:pt x="29" y="94"/>
                      </a:moveTo>
                      <a:cubicBezTo>
                        <a:pt x="180" y="141"/>
                        <a:pt x="180" y="141"/>
                        <a:pt x="180" y="141"/>
                      </a:cubicBezTo>
                      <a:cubicBezTo>
                        <a:pt x="180" y="179"/>
                        <a:pt x="180" y="179"/>
                        <a:pt x="180" y="179"/>
                      </a:cubicBezTo>
                      <a:cubicBezTo>
                        <a:pt x="29" y="135"/>
                        <a:pt x="29" y="135"/>
                        <a:pt x="29" y="135"/>
                      </a:cubicBezTo>
                      <a:lnTo>
                        <a:pt x="29" y="94"/>
                      </a:lnTo>
                      <a:close/>
                      <a:moveTo>
                        <a:pt x="29" y="200"/>
                      </a:moveTo>
                      <a:cubicBezTo>
                        <a:pt x="79" y="214"/>
                        <a:pt x="130" y="228"/>
                        <a:pt x="180" y="241"/>
                      </a:cubicBezTo>
                      <a:cubicBezTo>
                        <a:pt x="180" y="254"/>
                        <a:pt x="180" y="266"/>
                        <a:pt x="180" y="279"/>
                      </a:cubicBezTo>
                      <a:cubicBezTo>
                        <a:pt x="130" y="266"/>
                        <a:pt x="79" y="254"/>
                        <a:pt x="29" y="241"/>
                      </a:cubicBezTo>
                      <a:cubicBezTo>
                        <a:pt x="29" y="228"/>
                        <a:pt x="29" y="214"/>
                        <a:pt x="29" y="200"/>
                      </a:cubicBezTo>
                      <a:close/>
                      <a:moveTo>
                        <a:pt x="29" y="306"/>
                      </a:moveTo>
                      <a:cubicBezTo>
                        <a:pt x="79" y="318"/>
                        <a:pt x="130" y="330"/>
                        <a:pt x="180" y="341"/>
                      </a:cubicBezTo>
                      <a:cubicBezTo>
                        <a:pt x="180" y="354"/>
                        <a:pt x="180" y="366"/>
                        <a:pt x="180" y="378"/>
                      </a:cubicBezTo>
                      <a:cubicBezTo>
                        <a:pt x="130" y="368"/>
                        <a:pt x="79" y="358"/>
                        <a:pt x="29" y="348"/>
                      </a:cubicBezTo>
                      <a:cubicBezTo>
                        <a:pt x="29" y="334"/>
                        <a:pt x="29" y="320"/>
                        <a:pt x="29" y="306"/>
                      </a:cubicBezTo>
                      <a:close/>
                      <a:moveTo>
                        <a:pt x="29" y="413"/>
                      </a:moveTo>
                      <a:cubicBezTo>
                        <a:pt x="79" y="422"/>
                        <a:pt x="130" y="432"/>
                        <a:pt x="180" y="441"/>
                      </a:cubicBezTo>
                      <a:cubicBezTo>
                        <a:pt x="180" y="453"/>
                        <a:pt x="180" y="466"/>
                        <a:pt x="180" y="478"/>
                      </a:cubicBezTo>
                      <a:cubicBezTo>
                        <a:pt x="130" y="470"/>
                        <a:pt x="79" y="462"/>
                        <a:pt x="29" y="454"/>
                      </a:cubicBezTo>
                      <a:cubicBezTo>
                        <a:pt x="29" y="440"/>
                        <a:pt x="29" y="426"/>
                        <a:pt x="29" y="413"/>
                      </a:cubicBezTo>
                      <a:close/>
                      <a:moveTo>
                        <a:pt x="29" y="519"/>
                      </a:moveTo>
                      <a:cubicBezTo>
                        <a:pt x="79" y="526"/>
                        <a:pt x="130" y="534"/>
                        <a:pt x="180" y="541"/>
                      </a:cubicBezTo>
                      <a:cubicBezTo>
                        <a:pt x="180" y="553"/>
                        <a:pt x="180" y="565"/>
                        <a:pt x="180" y="578"/>
                      </a:cubicBezTo>
                      <a:cubicBezTo>
                        <a:pt x="130" y="572"/>
                        <a:pt x="79" y="566"/>
                        <a:pt x="29" y="560"/>
                      </a:cubicBezTo>
                      <a:cubicBezTo>
                        <a:pt x="29" y="546"/>
                        <a:pt x="29" y="532"/>
                        <a:pt x="29" y="519"/>
                      </a:cubicBezTo>
                      <a:close/>
                      <a:moveTo>
                        <a:pt x="29" y="625"/>
                      </a:moveTo>
                      <a:cubicBezTo>
                        <a:pt x="79" y="630"/>
                        <a:pt x="130" y="636"/>
                        <a:pt x="180" y="641"/>
                      </a:cubicBezTo>
                      <a:cubicBezTo>
                        <a:pt x="180" y="653"/>
                        <a:pt x="180" y="665"/>
                        <a:pt x="180" y="677"/>
                      </a:cubicBezTo>
                      <a:cubicBezTo>
                        <a:pt x="130" y="674"/>
                        <a:pt x="79" y="670"/>
                        <a:pt x="29" y="666"/>
                      </a:cubicBezTo>
                      <a:cubicBezTo>
                        <a:pt x="29" y="652"/>
                        <a:pt x="29" y="639"/>
                        <a:pt x="29" y="625"/>
                      </a:cubicBezTo>
                      <a:close/>
                      <a:moveTo>
                        <a:pt x="29" y="731"/>
                      </a:moveTo>
                      <a:cubicBezTo>
                        <a:pt x="79" y="734"/>
                        <a:pt x="130" y="738"/>
                        <a:pt x="180" y="741"/>
                      </a:cubicBezTo>
                      <a:cubicBezTo>
                        <a:pt x="180" y="753"/>
                        <a:pt x="180" y="765"/>
                        <a:pt x="180" y="777"/>
                      </a:cubicBezTo>
                      <a:cubicBezTo>
                        <a:pt x="130" y="775"/>
                        <a:pt x="79" y="774"/>
                        <a:pt x="29" y="772"/>
                      </a:cubicBezTo>
                      <a:cubicBezTo>
                        <a:pt x="29" y="759"/>
                        <a:pt x="29" y="745"/>
                        <a:pt x="29" y="731"/>
                      </a:cubicBezTo>
                      <a:close/>
                      <a:moveTo>
                        <a:pt x="29" y="837"/>
                      </a:moveTo>
                      <a:cubicBezTo>
                        <a:pt x="79" y="838"/>
                        <a:pt x="130" y="840"/>
                        <a:pt x="180" y="841"/>
                      </a:cubicBezTo>
                      <a:cubicBezTo>
                        <a:pt x="180" y="853"/>
                        <a:pt x="180" y="865"/>
                        <a:pt x="180" y="876"/>
                      </a:cubicBezTo>
                      <a:cubicBezTo>
                        <a:pt x="130" y="877"/>
                        <a:pt x="79" y="878"/>
                        <a:pt x="29" y="878"/>
                      </a:cubicBezTo>
                      <a:cubicBezTo>
                        <a:pt x="29" y="865"/>
                        <a:pt x="29" y="851"/>
                        <a:pt x="29" y="837"/>
                      </a:cubicBezTo>
                      <a:close/>
                      <a:moveTo>
                        <a:pt x="29" y="943"/>
                      </a:moveTo>
                      <a:cubicBezTo>
                        <a:pt x="79" y="943"/>
                        <a:pt x="130" y="942"/>
                        <a:pt x="180" y="941"/>
                      </a:cubicBezTo>
                      <a:cubicBezTo>
                        <a:pt x="180" y="953"/>
                        <a:pt x="180" y="964"/>
                        <a:pt x="180" y="976"/>
                      </a:cubicBezTo>
                      <a:cubicBezTo>
                        <a:pt x="130" y="979"/>
                        <a:pt x="79" y="982"/>
                        <a:pt x="29" y="985"/>
                      </a:cubicBezTo>
                      <a:cubicBezTo>
                        <a:pt x="29" y="971"/>
                        <a:pt x="29" y="957"/>
                        <a:pt x="29" y="943"/>
                      </a:cubicBezTo>
                      <a:close/>
                      <a:moveTo>
                        <a:pt x="29" y="1049"/>
                      </a:moveTo>
                      <a:cubicBezTo>
                        <a:pt x="79" y="1047"/>
                        <a:pt x="130" y="1044"/>
                        <a:pt x="180" y="1041"/>
                      </a:cubicBezTo>
                      <a:cubicBezTo>
                        <a:pt x="180" y="1053"/>
                        <a:pt x="180" y="1064"/>
                        <a:pt x="180" y="1076"/>
                      </a:cubicBezTo>
                      <a:cubicBezTo>
                        <a:pt x="130" y="1081"/>
                        <a:pt x="79" y="1086"/>
                        <a:pt x="29" y="1091"/>
                      </a:cubicBezTo>
                      <a:cubicBezTo>
                        <a:pt x="29" y="1077"/>
                        <a:pt x="29" y="1063"/>
                        <a:pt x="29" y="1049"/>
                      </a:cubicBezTo>
                      <a:close/>
                      <a:moveTo>
                        <a:pt x="29" y="1156"/>
                      </a:moveTo>
                      <a:cubicBezTo>
                        <a:pt x="79" y="1151"/>
                        <a:pt x="130" y="1146"/>
                        <a:pt x="180" y="1141"/>
                      </a:cubicBezTo>
                      <a:cubicBezTo>
                        <a:pt x="180" y="1152"/>
                        <a:pt x="180" y="1164"/>
                        <a:pt x="180" y="1175"/>
                      </a:cubicBezTo>
                      <a:cubicBezTo>
                        <a:pt x="130" y="1183"/>
                        <a:pt x="79" y="1190"/>
                        <a:pt x="29" y="1197"/>
                      </a:cubicBezTo>
                      <a:cubicBezTo>
                        <a:pt x="29" y="1183"/>
                        <a:pt x="29" y="1169"/>
                        <a:pt x="29" y="1156"/>
                      </a:cubicBezTo>
                      <a:close/>
                      <a:moveTo>
                        <a:pt x="29" y="1262"/>
                      </a:moveTo>
                      <a:cubicBezTo>
                        <a:pt x="79" y="1255"/>
                        <a:pt x="130" y="1248"/>
                        <a:pt x="180" y="1241"/>
                      </a:cubicBezTo>
                      <a:cubicBezTo>
                        <a:pt x="180" y="1252"/>
                        <a:pt x="180" y="1264"/>
                        <a:pt x="180" y="1275"/>
                      </a:cubicBezTo>
                      <a:cubicBezTo>
                        <a:pt x="130" y="1284"/>
                        <a:pt x="79" y="1294"/>
                        <a:pt x="29" y="1303"/>
                      </a:cubicBezTo>
                      <a:cubicBezTo>
                        <a:pt x="29" y="1289"/>
                        <a:pt x="29" y="1276"/>
                        <a:pt x="29" y="1262"/>
                      </a:cubicBezTo>
                      <a:close/>
                      <a:moveTo>
                        <a:pt x="29" y="1368"/>
                      </a:moveTo>
                      <a:cubicBezTo>
                        <a:pt x="79" y="1359"/>
                        <a:pt x="130" y="1350"/>
                        <a:pt x="180" y="1341"/>
                      </a:cubicBezTo>
                      <a:cubicBezTo>
                        <a:pt x="180" y="1352"/>
                        <a:pt x="180" y="1363"/>
                        <a:pt x="180" y="1375"/>
                      </a:cubicBezTo>
                      <a:cubicBezTo>
                        <a:pt x="130" y="1386"/>
                        <a:pt x="79" y="1398"/>
                        <a:pt x="29" y="1409"/>
                      </a:cubicBezTo>
                      <a:cubicBezTo>
                        <a:pt x="29" y="1395"/>
                        <a:pt x="29" y="1382"/>
                        <a:pt x="29" y="1368"/>
                      </a:cubicBezTo>
                      <a:close/>
                      <a:moveTo>
                        <a:pt x="29" y="1474"/>
                      </a:moveTo>
                      <a:cubicBezTo>
                        <a:pt x="180" y="1441"/>
                        <a:pt x="180" y="1441"/>
                        <a:pt x="180" y="1441"/>
                      </a:cubicBezTo>
                      <a:cubicBezTo>
                        <a:pt x="180" y="1474"/>
                        <a:pt x="180" y="1474"/>
                        <a:pt x="180" y="1474"/>
                      </a:cubicBezTo>
                      <a:cubicBezTo>
                        <a:pt x="29" y="1515"/>
                        <a:pt x="29" y="1515"/>
                        <a:pt x="29" y="1515"/>
                      </a:cubicBezTo>
                      <a:lnTo>
                        <a:pt x="29" y="14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6"/>
                <p:cNvSpPr>
                  <a:spLocks/>
                </p:cNvSpPr>
                <p:nvPr/>
              </p:nvSpPr>
              <p:spPr bwMode="auto">
                <a:xfrm>
                  <a:off x="5227178" y="2377376"/>
                  <a:ext cx="759812" cy="3036635"/>
                </a:xfrm>
                <a:custGeom>
                  <a:avLst/>
                  <a:gdLst>
                    <a:gd name="T0" fmla="*/ 329 w 398"/>
                    <a:gd name="T1" fmla="*/ 1511 h 1590"/>
                    <a:gd name="T2" fmla="*/ 263 w 398"/>
                    <a:gd name="T3" fmla="*/ 1423 h 1590"/>
                    <a:gd name="T4" fmla="*/ 263 w 398"/>
                    <a:gd name="T5" fmla="*/ 1299 h 1590"/>
                    <a:gd name="T6" fmla="*/ 329 w 398"/>
                    <a:gd name="T7" fmla="*/ 1222 h 1590"/>
                    <a:gd name="T8" fmla="*/ 329 w 398"/>
                    <a:gd name="T9" fmla="*/ 1189 h 1590"/>
                    <a:gd name="T10" fmla="*/ 329 w 398"/>
                    <a:gd name="T11" fmla="*/ 1029 h 1590"/>
                    <a:gd name="T12" fmla="*/ 263 w 398"/>
                    <a:gd name="T13" fmla="*/ 950 h 1590"/>
                    <a:gd name="T14" fmla="*/ 263 w 398"/>
                    <a:gd name="T15" fmla="*/ 827 h 1590"/>
                    <a:gd name="T16" fmla="*/ 329 w 398"/>
                    <a:gd name="T17" fmla="*/ 740 h 1590"/>
                    <a:gd name="T18" fmla="*/ 329 w 398"/>
                    <a:gd name="T19" fmla="*/ 707 h 1590"/>
                    <a:gd name="T20" fmla="*/ 329 w 398"/>
                    <a:gd name="T21" fmla="*/ 627 h 1590"/>
                    <a:gd name="T22" fmla="*/ 263 w 398"/>
                    <a:gd name="T23" fmla="*/ 478 h 1590"/>
                    <a:gd name="T24" fmla="*/ 263 w 398"/>
                    <a:gd name="T25" fmla="*/ 355 h 1590"/>
                    <a:gd name="T26" fmla="*/ 329 w 398"/>
                    <a:gd name="T27" fmla="*/ 258 h 1590"/>
                    <a:gd name="T28" fmla="*/ 329 w 398"/>
                    <a:gd name="T29" fmla="*/ 225 h 1590"/>
                    <a:gd name="T30" fmla="*/ 177 w 398"/>
                    <a:gd name="T31" fmla="*/ 145 h 1590"/>
                    <a:gd name="T32" fmla="*/ 219 w 398"/>
                    <a:gd name="T33" fmla="*/ 209 h 1590"/>
                    <a:gd name="T34" fmla="*/ 219 w 398"/>
                    <a:gd name="T35" fmla="*/ 330 h 1590"/>
                    <a:gd name="T36" fmla="*/ 176 w 398"/>
                    <a:gd name="T37" fmla="*/ 416 h 1590"/>
                    <a:gd name="T38" fmla="*/ 176 w 398"/>
                    <a:gd name="T39" fmla="*/ 452 h 1590"/>
                    <a:gd name="T40" fmla="*/ 176 w 398"/>
                    <a:gd name="T41" fmla="*/ 605 h 1590"/>
                    <a:gd name="T42" fmla="*/ 218 w 398"/>
                    <a:gd name="T43" fmla="*/ 675 h 1590"/>
                    <a:gd name="T44" fmla="*/ 218 w 398"/>
                    <a:gd name="T45" fmla="*/ 795 h 1590"/>
                    <a:gd name="T46" fmla="*/ 175 w 398"/>
                    <a:gd name="T47" fmla="*/ 875 h 1590"/>
                    <a:gd name="T48" fmla="*/ 175 w 398"/>
                    <a:gd name="T49" fmla="*/ 911 h 1590"/>
                    <a:gd name="T50" fmla="*/ 175 w 398"/>
                    <a:gd name="T51" fmla="*/ 1064 h 1590"/>
                    <a:gd name="T52" fmla="*/ 217 w 398"/>
                    <a:gd name="T53" fmla="*/ 1141 h 1590"/>
                    <a:gd name="T54" fmla="*/ 217 w 398"/>
                    <a:gd name="T55" fmla="*/ 1261 h 1590"/>
                    <a:gd name="T56" fmla="*/ 174 w 398"/>
                    <a:gd name="T57" fmla="*/ 1335 h 1590"/>
                    <a:gd name="T58" fmla="*/ 174 w 398"/>
                    <a:gd name="T59" fmla="*/ 1371 h 1590"/>
                    <a:gd name="T60" fmla="*/ 139 w 398"/>
                    <a:gd name="T61" fmla="*/ 1485 h 1590"/>
                    <a:gd name="T62" fmla="*/ 109 w 398"/>
                    <a:gd name="T63" fmla="*/ 1405 h 1590"/>
                    <a:gd name="T64" fmla="*/ 139 w 398"/>
                    <a:gd name="T65" fmla="*/ 1294 h 1590"/>
                    <a:gd name="T66" fmla="*/ 139 w 398"/>
                    <a:gd name="T67" fmla="*/ 1218 h 1590"/>
                    <a:gd name="T68" fmla="*/ 109 w 398"/>
                    <a:gd name="T69" fmla="*/ 1180 h 1590"/>
                    <a:gd name="T70" fmla="*/ 109 w 398"/>
                    <a:gd name="T71" fmla="*/ 1030 h 1590"/>
                    <a:gd name="T72" fmla="*/ 109 w 398"/>
                    <a:gd name="T73" fmla="*/ 955 h 1590"/>
                    <a:gd name="T74" fmla="*/ 109 w 398"/>
                    <a:gd name="T75" fmla="*/ 842 h 1590"/>
                    <a:gd name="T76" fmla="*/ 139 w 398"/>
                    <a:gd name="T77" fmla="*/ 763 h 1590"/>
                    <a:gd name="T78" fmla="*/ 139 w 398"/>
                    <a:gd name="T79" fmla="*/ 727 h 1590"/>
                    <a:gd name="T80" fmla="*/ 139 w 398"/>
                    <a:gd name="T81" fmla="*/ 575 h 1590"/>
                    <a:gd name="T82" fmla="*/ 109 w 398"/>
                    <a:gd name="T83" fmla="*/ 505 h 1590"/>
                    <a:gd name="T84" fmla="*/ 109 w 398"/>
                    <a:gd name="T85" fmla="*/ 392 h 1590"/>
                    <a:gd name="T86" fmla="*/ 139 w 398"/>
                    <a:gd name="T87" fmla="*/ 348 h 1590"/>
                    <a:gd name="T88" fmla="*/ 139 w 398"/>
                    <a:gd name="T89" fmla="*/ 272 h 1590"/>
                    <a:gd name="T90" fmla="*/ 81 w 398"/>
                    <a:gd name="T91" fmla="*/ 1478 h 1590"/>
                    <a:gd name="T92" fmla="*/ 54 w 398"/>
                    <a:gd name="T93" fmla="*/ 1400 h 1590"/>
                    <a:gd name="T94" fmla="*/ 54 w 398"/>
                    <a:gd name="T95" fmla="*/ 1291 h 1590"/>
                    <a:gd name="T96" fmla="*/ 80 w 398"/>
                    <a:gd name="T97" fmla="*/ 1218 h 1590"/>
                    <a:gd name="T98" fmla="*/ 80 w 398"/>
                    <a:gd name="T99" fmla="*/ 1180 h 1590"/>
                    <a:gd name="T100" fmla="*/ 79 w 398"/>
                    <a:gd name="T101" fmla="*/ 1031 h 1590"/>
                    <a:gd name="T102" fmla="*/ 53 w 398"/>
                    <a:gd name="T103" fmla="*/ 958 h 1590"/>
                    <a:gd name="T104" fmla="*/ 52 w 398"/>
                    <a:gd name="T105" fmla="*/ 848 h 1590"/>
                    <a:gd name="T106" fmla="*/ 79 w 398"/>
                    <a:gd name="T107" fmla="*/ 771 h 1590"/>
                    <a:gd name="T108" fmla="*/ 79 w 398"/>
                    <a:gd name="T109" fmla="*/ 734 h 1590"/>
                    <a:gd name="T110" fmla="*/ 78 w 398"/>
                    <a:gd name="T111" fmla="*/ 585 h 1590"/>
                    <a:gd name="T112" fmla="*/ 51 w 398"/>
                    <a:gd name="T113" fmla="*/ 515 h 1590"/>
                    <a:gd name="T114" fmla="*/ 51 w 398"/>
                    <a:gd name="T115" fmla="*/ 406 h 1590"/>
                    <a:gd name="T116" fmla="*/ 78 w 398"/>
                    <a:gd name="T117" fmla="*/ 325 h 1590"/>
                    <a:gd name="T118" fmla="*/ 77 w 398"/>
                    <a:gd name="T119" fmla="*/ 287 h 1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1590">
                      <a:moveTo>
                        <a:pt x="0" y="1529"/>
                      </a:moveTo>
                      <a:cubicBezTo>
                        <a:pt x="398" y="1590"/>
                        <a:pt x="398" y="1590"/>
                        <a:pt x="398" y="1590"/>
                      </a:cubicBezTo>
                      <a:cubicBezTo>
                        <a:pt x="398" y="0"/>
                        <a:pt x="398" y="0"/>
                        <a:pt x="398" y="0"/>
                      </a:cubicBezTo>
                      <a:cubicBezTo>
                        <a:pt x="0" y="137"/>
                        <a:pt x="0" y="137"/>
                        <a:pt x="0" y="137"/>
                      </a:cubicBezTo>
                      <a:lnTo>
                        <a:pt x="0" y="1529"/>
                      </a:lnTo>
                      <a:close/>
                      <a:moveTo>
                        <a:pt x="329" y="1511"/>
                      </a:moveTo>
                      <a:cubicBezTo>
                        <a:pt x="263" y="1501"/>
                        <a:pt x="263" y="1501"/>
                        <a:pt x="263" y="1501"/>
                      </a:cubicBezTo>
                      <a:cubicBezTo>
                        <a:pt x="263" y="1457"/>
                        <a:pt x="263" y="1457"/>
                        <a:pt x="263" y="1457"/>
                      </a:cubicBezTo>
                      <a:cubicBezTo>
                        <a:pt x="329" y="1463"/>
                        <a:pt x="329" y="1463"/>
                        <a:pt x="329" y="1463"/>
                      </a:cubicBezTo>
                      <a:lnTo>
                        <a:pt x="329" y="1511"/>
                      </a:lnTo>
                      <a:close/>
                      <a:moveTo>
                        <a:pt x="329" y="1430"/>
                      </a:moveTo>
                      <a:cubicBezTo>
                        <a:pt x="307" y="1428"/>
                        <a:pt x="285" y="1425"/>
                        <a:pt x="263" y="1423"/>
                      </a:cubicBezTo>
                      <a:cubicBezTo>
                        <a:pt x="263" y="1408"/>
                        <a:pt x="263" y="1393"/>
                        <a:pt x="263" y="1378"/>
                      </a:cubicBezTo>
                      <a:cubicBezTo>
                        <a:pt x="285" y="1380"/>
                        <a:pt x="307" y="1381"/>
                        <a:pt x="329" y="1382"/>
                      </a:cubicBezTo>
                      <a:cubicBezTo>
                        <a:pt x="329" y="1398"/>
                        <a:pt x="329" y="1414"/>
                        <a:pt x="329" y="1430"/>
                      </a:cubicBezTo>
                      <a:close/>
                      <a:moveTo>
                        <a:pt x="329" y="1350"/>
                      </a:moveTo>
                      <a:cubicBezTo>
                        <a:pt x="307" y="1348"/>
                        <a:pt x="285" y="1346"/>
                        <a:pt x="263" y="1344"/>
                      </a:cubicBezTo>
                      <a:cubicBezTo>
                        <a:pt x="263" y="1329"/>
                        <a:pt x="263" y="1314"/>
                        <a:pt x="263" y="1299"/>
                      </a:cubicBezTo>
                      <a:cubicBezTo>
                        <a:pt x="285" y="1300"/>
                        <a:pt x="307" y="1301"/>
                        <a:pt x="329" y="1302"/>
                      </a:cubicBezTo>
                      <a:cubicBezTo>
                        <a:pt x="329" y="1318"/>
                        <a:pt x="329" y="1334"/>
                        <a:pt x="329" y="1350"/>
                      </a:cubicBezTo>
                      <a:close/>
                      <a:moveTo>
                        <a:pt x="329" y="1270"/>
                      </a:moveTo>
                      <a:cubicBezTo>
                        <a:pt x="307" y="1268"/>
                        <a:pt x="285" y="1267"/>
                        <a:pt x="263" y="1265"/>
                      </a:cubicBezTo>
                      <a:cubicBezTo>
                        <a:pt x="263" y="1250"/>
                        <a:pt x="263" y="1236"/>
                        <a:pt x="263" y="1221"/>
                      </a:cubicBezTo>
                      <a:cubicBezTo>
                        <a:pt x="285" y="1221"/>
                        <a:pt x="307" y="1221"/>
                        <a:pt x="329" y="1222"/>
                      </a:cubicBezTo>
                      <a:cubicBezTo>
                        <a:pt x="329" y="1238"/>
                        <a:pt x="329" y="1254"/>
                        <a:pt x="329" y="1270"/>
                      </a:cubicBezTo>
                      <a:close/>
                      <a:moveTo>
                        <a:pt x="329" y="1189"/>
                      </a:moveTo>
                      <a:cubicBezTo>
                        <a:pt x="307" y="1188"/>
                        <a:pt x="285" y="1187"/>
                        <a:pt x="263" y="1186"/>
                      </a:cubicBezTo>
                      <a:cubicBezTo>
                        <a:pt x="263" y="1172"/>
                        <a:pt x="263" y="1157"/>
                        <a:pt x="263" y="1142"/>
                      </a:cubicBezTo>
                      <a:cubicBezTo>
                        <a:pt x="285" y="1142"/>
                        <a:pt x="307" y="1142"/>
                        <a:pt x="329" y="1141"/>
                      </a:cubicBezTo>
                      <a:cubicBezTo>
                        <a:pt x="329" y="1157"/>
                        <a:pt x="329" y="1173"/>
                        <a:pt x="329" y="1189"/>
                      </a:cubicBezTo>
                      <a:close/>
                      <a:moveTo>
                        <a:pt x="329" y="1109"/>
                      </a:moveTo>
                      <a:cubicBezTo>
                        <a:pt x="307" y="1108"/>
                        <a:pt x="285" y="1108"/>
                        <a:pt x="263" y="1108"/>
                      </a:cubicBezTo>
                      <a:cubicBezTo>
                        <a:pt x="263" y="1093"/>
                        <a:pt x="263" y="1078"/>
                        <a:pt x="263" y="1063"/>
                      </a:cubicBezTo>
                      <a:cubicBezTo>
                        <a:pt x="285" y="1063"/>
                        <a:pt x="307" y="1062"/>
                        <a:pt x="329" y="1061"/>
                      </a:cubicBezTo>
                      <a:cubicBezTo>
                        <a:pt x="329" y="1077"/>
                        <a:pt x="329" y="1093"/>
                        <a:pt x="329" y="1109"/>
                      </a:cubicBezTo>
                      <a:close/>
                      <a:moveTo>
                        <a:pt x="329" y="1029"/>
                      </a:moveTo>
                      <a:cubicBezTo>
                        <a:pt x="307" y="1029"/>
                        <a:pt x="285" y="1029"/>
                        <a:pt x="263" y="1029"/>
                      </a:cubicBezTo>
                      <a:cubicBezTo>
                        <a:pt x="263" y="1014"/>
                        <a:pt x="263" y="999"/>
                        <a:pt x="263" y="984"/>
                      </a:cubicBezTo>
                      <a:cubicBezTo>
                        <a:pt x="285" y="983"/>
                        <a:pt x="307" y="982"/>
                        <a:pt x="329" y="981"/>
                      </a:cubicBezTo>
                      <a:cubicBezTo>
                        <a:pt x="329" y="997"/>
                        <a:pt x="329" y="1013"/>
                        <a:pt x="329" y="1029"/>
                      </a:cubicBezTo>
                      <a:close/>
                      <a:moveTo>
                        <a:pt x="329" y="948"/>
                      </a:moveTo>
                      <a:cubicBezTo>
                        <a:pt x="307" y="949"/>
                        <a:pt x="285" y="950"/>
                        <a:pt x="263" y="950"/>
                      </a:cubicBezTo>
                      <a:cubicBezTo>
                        <a:pt x="263" y="935"/>
                        <a:pt x="263" y="921"/>
                        <a:pt x="263" y="906"/>
                      </a:cubicBezTo>
                      <a:cubicBezTo>
                        <a:pt x="285" y="904"/>
                        <a:pt x="307" y="902"/>
                        <a:pt x="329" y="900"/>
                      </a:cubicBezTo>
                      <a:cubicBezTo>
                        <a:pt x="329" y="916"/>
                        <a:pt x="329" y="932"/>
                        <a:pt x="329" y="948"/>
                      </a:cubicBezTo>
                      <a:close/>
                      <a:moveTo>
                        <a:pt x="329" y="868"/>
                      </a:moveTo>
                      <a:cubicBezTo>
                        <a:pt x="307" y="869"/>
                        <a:pt x="285" y="870"/>
                        <a:pt x="263" y="872"/>
                      </a:cubicBezTo>
                      <a:cubicBezTo>
                        <a:pt x="263" y="857"/>
                        <a:pt x="263" y="842"/>
                        <a:pt x="263" y="827"/>
                      </a:cubicBezTo>
                      <a:cubicBezTo>
                        <a:pt x="285" y="825"/>
                        <a:pt x="307" y="822"/>
                        <a:pt x="329" y="820"/>
                      </a:cubicBezTo>
                      <a:cubicBezTo>
                        <a:pt x="329" y="836"/>
                        <a:pt x="329" y="852"/>
                        <a:pt x="329" y="868"/>
                      </a:cubicBezTo>
                      <a:close/>
                      <a:moveTo>
                        <a:pt x="329" y="788"/>
                      </a:moveTo>
                      <a:cubicBezTo>
                        <a:pt x="307" y="789"/>
                        <a:pt x="285" y="791"/>
                        <a:pt x="263" y="793"/>
                      </a:cubicBezTo>
                      <a:cubicBezTo>
                        <a:pt x="263" y="778"/>
                        <a:pt x="263" y="763"/>
                        <a:pt x="263" y="748"/>
                      </a:cubicBezTo>
                      <a:cubicBezTo>
                        <a:pt x="285" y="745"/>
                        <a:pt x="307" y="743"/>
                        <a:pt x="329" y="740"/>
                      </a:cubicBezTo>
                      <a:cubicBezTo>
                        <a:pt x="329" y="756"/>
                        <a:pt x="329" y="772"/>
                        <a:pt x="329" y="788"/>
                      </a:cubicBezTo>
                      <a:close/>
                      <a:moveTo>
                        <a:pt x="329" y="707"/>
                      </a:moveTo>
                      <a:cubicBezTo>
                        <a:pt x="307" y="710"/>
                        <a:pt x="285" y="712"/>
                        <a:pt x="263" y="714"/>
                      </a:cubicBezTo>
                      <a:cubicBezTo>
                        <a:pt x="263" y="699"/>
                        <a:pt x="263" y="684"/>
                        <a:pt x="263" y="670"/>
                      </a:cubicBezTo>
                      <a:cubicBezTo>
                        <a:pt x="285" y="666"/>
                        <a:pt x="307" y="663"/>
                        <a:pt x="329" y="660"/>
                      </a:cubicBezTo>
                      <a:cubicBezTo>
                        <a:pt x="329" y="675"/>
                        <a:pt x="329" y="691"/>
                        <a:pt x="329" y="707"/>
                      </a:cubicBezTo>
                      <a:close/>
                      <a:moveTo>
                        <a:pt x="263" y="557"/>
                      </a:moveTo>
                      <a:cubicBezTo>
                        <a:pt x="263" y="542"/>
                        <a:pt x="263" y="527"/>
                        <a:pt x="263" y="512"/>
                      </a:cubicBezTo>
                      <a:cubicBezTo>
                        <a:pt x="285" y="508"/>
                        <a:pt x="307" y="503"/>
                        <a:pt x="329" y="499"/>
                      </a:cubicBezTo>
                      <a:cubicBezTo>
                        <a:pt x="329" y="515"/>
                        <a:pt x="329" y="531"/>
                        <a:pt x="329" y="547"/>
                      </a:cubicBezTo>
                      <a:cubicBezTo>
                        <a:pt x="307" y="550"/>
                        <a:pt x="285" y="553"/>
                        <a:pt x="263" y="557"/>
                      </a:cubicBezTo>
                      <a:close/>
                      <a:moveTo>
                        <a:pt x="329" y="627"/>
                      </a:moveTo>
                      <a:cubicBezTo>
                        <a:pt x="307" y="630"/>
                        <a:pt x="285" y="633"/>
                        <a:pt x="263" y="635"/>
                      </a:cubicBezTo>
                      <a:cubicBezTo>
                        <a:pt x="263" y="620"/>
                        <a:pt x="263" y="606"/>
                        <a:pt x="263" y="591"/>
                      </a:cubicBezTo>
                      <a:cubicBezTo>
                        <a:pt x="285" y="587"/>
                        <a:pt x="307" y="583"/>
                        <a:pt x="329" y="579"/>
                      </a:cubicBezTo>
                      <a:cubicBezTo>
                        <a:pt x="329" y="595"/>
                        <a:pt x="329" y="611"/>
                        <a:pt x="329" y="627"/>
                      </a:cubicBezTo>
                      <a:close/>
                      <a:moveTo>
                        <a:pt x="329" y="466"/>
                      </a:moveTo>
                      <a:cubicBezTo>
                        <a:pt x="307" y="470"/>
                        <a:pt x="285" y="474"/>
                        <a:pt x="263" y="478"/>
                      </a:cubicBezTo>
                      <a:cubicBezTo>
                        <a:pt x="263" y="463"/>
                        <a:pt x="263" y="448"/>
                        <a:pt x="263" y="433"/>
                      </a:cubicBezTo>
                      <a:cubicBezTo>
                        <a:pt x="285" y="428"/>
                        <a:pt x="307" y="423"/>
                        <a:pt x="329" y="419"/>
                      </a:cubicBezTo>
                      <a:cubicBezTo>
                        <a:pt x="329" y="434"/>
                        <a:pt x="329" y="450"/>
                        <a:pt x="329" y="466"/>
                      </a:cubicBezTo>
                      <a:close/>
                      <a:moveTo>
                        <a:pt x="329" y="386"/>
                      </a:moveTo>
                      <a:cubicBezTo>
                        <a:pt x="307" y="390"/>
                        <a:pt x="285" y="395"/>
                        <a:pt x="263" y="399"/>
                      </a:cubicBezTo>
                      <a:cubicBezTo>
                        <a:pt x="263" y="384"/>
                        <a:pt x="263" y="369"/>
                        <a:pt x="263" y="355"/>
                      </a:cubicBezTo>
                      <a:cubicBezTo>
                        <a:pt x="285" y="349"/>
                        <a:pt x="307" y="344"/>
                        <a:pt x="329" y="338"/>
                      </a:cubicBezTo>
                      <a:cubicBezTo>
                        <a:pt x="329" y="354"/>
                        <a:pt x="329" y="370"/>
                        <a:pt x="329" y="386"/>
                      </a:cubicBezTo>
                      <a:close/>
                      <a:moveTo>
                        <a:pt x="329" y="306"/>
                      </a:moveTo>
                      <a:cubicBezTo>
                        <a:pt x="307" y="311"/>
                        <a:pt x="285" y="315"/>
                        <a:pt x="263" y="320"/>
                      </a:cubicBezTo>
                      <a:cubicBezTo>
                        <a:pt x="263" y="306"/>
                        <a:pt x="263" y="291"/>
                        <a:pt x="263" y="276"/>
                      </a:cubicBezTo>
                      <a:cubicBezTo>
                        <a:pt x="285" y="270"/>
                        <a:pt x="307" y="264"/>
                        <a:pt x="329" y="258"/>
                      </a:cubicBezTo>
                      <a:cubicBezTo>
                        <a:pt x="329" y="274"/>
                        <a:pt x="329" y="290"/>
                        <a:pt x="329" y="306"/>
                      </a:cubicBezTo>
                      <a:close/>
                      <a:moveTo>
                        <a:pt x="329" y="225"/>
                      </a:moveTo>
                      <a:cubicBezTo>
                        <a:pt x="307" y="231"/>
                        <a:pt x="285" y="236"/>
                        <a:pt x="263" y="242"/>
                      </a:cubicBezTo>
                      <a:cubicBezTo>
                        <a:pt x="263" y="227"/>
                        <a:pt x="263" y="212"/>
                        <a:pt x="263" y="197"/>
                      </a:cubicBezTo>
                      <a:cubicBezTo>
                        <a:pt x="285" y="191"/>
                        <a:pt x="307" y="184"/>
                        <a:pt x="329" y="178"/>
                      </a:cubicBezTo>
                      <a:cubicBezTo>
                        <a:pt x="329" y="193"/>
                        <a:pt x="329" y="209"/>
                        <a:pt x="329" y="225"/>
                      </a:cubicBezTo>
                      <a:close/>
                      <a:moveTo>
                        <a:pt x="263" y="118"/>
                      </a:moveTo>
                      <a:cubicBezTo>
                        <a:pt x="329" y="97"/>
                        <a:pt x="329" y="97"/>
                        <a:pt x="329" y="97"/>
                      </a:cubicBezTo>
                      <a:cubicBezTo>
                        <a:pt x="329" y="145"/>
                        <a:pt x="329" y="145"/>
                        <a:pt x="329" y="145"/>
                      </a:cubicBezTo>
                      <a:cubicBezTo>
                        <a:pt x="263" y="163"/>
                        <a:pt x="263" y="163"/>
                        <a:pt x="263" y="163"/>
                      </a:cubicBezTo>
                      <a:lnTo>
                        <a:pt x="263" y="118"/>
                      </a:lnTo>
                      <a:close/>
                      <a:moveTo>
                        <a:pt x="177" y="145"/>
                      </a:moveTo>
                      <a:cubicBezTo>
                        <a:pt x="219" y="131"/>
                        <a:pt x="219" y="131"/>
                        <a:pt x="219" y="131"/>
                      </a:cubicBezTo>
                      <a:cubicBezTo>
                        <a:pt x="219" y="174"/>
                        <a:pt x="219" y="174"/>
                        <a:pt x="219" y="174"/>
                      </a:cubicBezTo>
                      <a:cubicBezTo>
                        <a:pt x="177" y="186"/>
                        <a:pt x="177" y="186"/>
                        <a:pt x="177" y="186"/>
                      </a:cubicBezTo>
                      <a:lnTo>
                        <a:pt x="177" y="145"/>
                      </a:lnTo>
                      <a:close/>
                      <a:moveTo>
                        <a:pt x="176" y="222"/>
                      </a:moveTo>
                      <a:cubicBezTo>
                        <a:pt x="191" y="217"/>
                        <a:pt x="205" y="213"/>
                        <a:pt x="219" y="209"/>
                      </a:cubicBezTo>
                      <a:cubicBezTo>
                        <a:pt x="219" y="223"/>
                        <a:pt x="219" y="238"/>
                        <a:pt x="219" y="252"/>
                      </a:cubicBezTo>
                      <a:cubicBezTo>
                        <a:pt x="205" y="255"/>
                        <a:pt x="191" y="259"/>
                        <a:pt x="176" y="262"/>
                      </a:cubicBezTo>
                      <a:cubicBezTo>
                        <a:pt x="176" y="249"/>
                        <a:pt x="176" y="235"/>
                        <a:pt x="176" y="222"/>
                      </a:cubicBezTo>
                      <a:close/>
                      <a:moveTo>
                        <a:pt x="176" y="298"/>
                      </a:moveTo>
                      <a:cubicBezTo>
                        <a:pt x="190" y="294"/>
                        <a:pt x="205" y="291"/>
                        <a:pt x="219" y="287"/>
                      </a:cubicBezTo>
                      <a:cubicBezTo>
                        <a:pt x="219" y="301"/>
                        <a:pt x="219" y="315"/>
                        <a:pt x="219" y="330"/>
                      </a:cubicBezTo>
                      <a:cubicBezTo>
                        <a:pt x="205" y="333"/>
                        <a:pt x="190" y="336"/>
                        <a:pt x="176" y="339"/>
                      </a:cubicBezTo>
                      <a:cubicBezTo>
                        <a:pt x="176" y="325"/>
                        <a:pt x="176" y="312"/>
                        <a:pt x="176" y="298"/>
                      </a:cubicBezTo>
                      <a:close/>
                      <a:moveTo>
                        <a:pt x="176" y="375"/>
                      </a:moveTo>
                      <a:cubicBezTo>
                        <a:pt x="190" y="371"/>
                        <a:pt x="204" y="368"/>
                        <a:pt x="219" y="364"/>
                      </a:cubicBezTo>
                      <a:cubicBezTo>
                        <a:pt x="219" y="379"/>
                        <a:pt x="219" y="393"/>
                        <a:pt x="219" y="407"/>
                      </a:cubicBezTo>
                      <a:cubicBezTo>
                        <a:pt x="204" y="410"/>
                        <a:pt x="190" y="413"/>
                        <a:pt x="176" y="416"/>
                      </a:cubicBezTo>
                      <a:cubicBezTo>
                        <a:pt x="176" y="402"/>
                        <a:pt x="176" y="388"/>
                        <a:pt x="176" y="375"/>
                      </a:cubicBezTo>
                      <a:close/>
                      <a:moveTo>
                        <a:pt x="176" y="452"/>
                      </a:moveTo>
                      <a:cubicBezTo>
                        <a:pt x="190" y="448"/>
                        <a:pt x="204" y="445"/>
                        <a:pt x="218" y="442"/>
                      </a:cubicBezTo>
                      <a:cubicBezTo>
                        <a:pt x="218" y="456"/>
                        <a:pt x="218" y="471"/>
                        <a:pt x="218" y="485"/>
                      </a:cubicBezTo>
                      <a:cubicBezTo>
                        <a:pt x="204" y="487"/>
                        <a:pt x="190" y="490"/>
                        <a:pt x="176" y="492"/>
                      </a:cubicBezTo>
                      <a:cubicBezTo>
                        <a:pt x="176" y="479"/>
                        <a:pt x="176" y="465"/>
                        <a:pt x="176" y="452"/>
                      </a:cubicBezTo>
                      <a:close/>
                      <a:moveTo>
                        <a:pt x="176" y="528"/>
                      </a:moveTo>
                      <a:cubicBezTo>
                        <a:pt x="190" y="525"/>
                        <a:pt x="204" y="522"/>
                        <a:pt x="218" y="520"/>
                      </a:cubicBezTo>
                      <a:cubicBezTo>
                        <a:pt x="218" y="534"/>
                        <a:pt x="218" y="548"/>
                        <a:pt x="218" y="562"/>
                      </a:cubicBezTo>
                      <a:cubicBezTo>
                        <a:pt x="204" y="565"/>
                        <a:pt x="190" y="567"/>
                        <a:pt x="176" y="569"/>
                      </a:cubicBezTo>
                      <a:cubicBezTo>
                        <a:pt x="176" y="555"/>
                        <a:pt x="176" y="542"/>
                        <a:pt x="176" y="528"/>
                      </a:cubicBezTo>
                      <a:close/>
                      <a:moveTo>
                        <a:pt x="176" y="605"/>
                      </a:moveTo>
                      <a:cubicBezTo>
                        <a:pt x="190" y="602"/>
                        <a:pt x="204" y="600"/>
                        <a:pt x="218" y="597"/>
                      </a:cubicBezTo>
                      <a:cubicBezTo>
                        <a:pt x="218" y="612"/>
                        <a:pt x="218" y="626"/>
                        <a:pt x="218" y="640"/>
                      </a:cubicBezTo>
                      <a:cubicBezTo>
                        <a:pt x="204" y="642"/>
                        <a:pt x="190" y="644"/>
                        <a:pt x="176" y="645"/>
                      </a:cubicBezTo>
                      <a:cubicBezTo>
                        <a:pt x="176" y="632"/>
                        <a:pt x="176" y="618"/>
                        <a:pt x="176" y="605"/>
                      </a:cubicBezTo>
                      <a:close/>
                      <a:moveTo>
                        <a:pt x="176" y="681"/>
                      </a:moveTo>
                      <a:cubicBezTo>
                        <a:pt x="190" y="679"/>
                        <a:pt x="204" y="677"/>
                        <a:pt x="218" y="675"/>
                      </a:cubicBezTo>
                      <a:cubicBezTo>
                        <a:pt x="218" y="689"/>
                        <a:pt x="218" y="703"/>
                        <a:pt x="218" y="718"/>
                      </a:cubicBezTo>
                      <a:cubicBezTo>
                        <a:pt x="204" y="719"/>
                        <a:pt x="190" y="721"/>
                        <a:pt x="176" y="722"/>
                      </a:cubicBezTo>
                      <a:cubicBezTo>
                        <a:pt x="176" y="709"/>
                        <a:pt x="176" y="695"/>
                        <a:pt x="176" y="681"/>
                      </a:cubicBezTo>
                      <a:close/>
                      <a:moveTo>
                        <a:pt x="175" y="758"/>
                      </a:moveTo>
                      <a:cubicBezTo>
                        <a:pt x="190" y="756"/>
                        <a:pt x="204" y="754"/>
                        <a:pt x="218" y="753"/>
                      </a:cubicBezTo>
                      <a:cubicBezTo>
                        <a:pt x="218" y="767"/>
                        <a:pt x="218" y="781"/>
                        <a:pt x="218" y="795"/>
                      </a:cubicBezTo>
                      <a:cubicBezTo>
                        <a:pt x="204" y="796"/>
                        <a:pt x="190" y="798"/>
                        <a:pt x="175" y="799"/>
                      </a:cubicBezTo>
                      <a:cubicBezTo>
                        <a:pt x="175" y="785"/>
                        <a:pt x="175" y="772"/>
                        <a:pt x="175" y="758"/>
                      </a:cubicBezTo>
                      <a:close/>
                      <a:moveTo>
                        <a:pt x="175" y="835"/>
                      </a:moveTo>
                      <a:cubicBezTo>
                        <a:pt x="189" y="833"/>
                        <a:pt x="204" y="832"/>
                        <a:pt x="218" y="830"/>
                      </a:cubicBezTo>
                      <a:cubicBezTo>
                        <a:pt x="218" y="844"/>
                        <a:pt x="218" y="859"/>
                        <a:pt x="218" y="873"/>
                      </a:cubicBezTo>
                      <a:cubicBezTo>
                        <a:pt x="204" y="874"/>
                        <a:pt x="189" y="875"/>
                        <a:pt x="175" y="875"/>
                      </a:cubicBezTo>
                      <a:cubicBezTo>
                        <a:pt x="175" y="862"/>
                        <a:pt x="175" y="848"/>
                        <a:pt x="175" y="835"/>
                      </a:cubicBezTo>
                      <a:close/>
                      <a:moveTo>
                        <a:pt x="175" y="911"/>
                      </a:moveTo>
                      <a:cubicBezTo>
                        <a:pt x="189" y="910"/>
                        <a:pt x="203" y="909"/>
                        <a:pt x="218" y="908"/>
                      </a:cubicBezTo>
                      <a:cubicBezTo>
                        <a:pt x="218" y="922"/>
                        <a:pt x="218" y="936"/>
                        <a:pt x="218" y="951"/>
                      </a:cubicBezTo>
                      <a:cubicBezTo>
                        <a:pt x="203" y="951"/>
                        <a:pt x="189" y="951"/>
                        <a:pt x="175" y="952"/>
                      </a:cubicBezTo>
                      <a:cubicBezTo>
                        <a:pt x="175" y="938"/>
                        <a:pt x="175" y="925"/>
                        <a:pt x="175" y="911"/>
                      </a:cubicBezTo>
                      <a:close/>
                      <a:moveTo>
                        <a:pt x="175" y="988"/>
                      </a:moveTo>
                      <a:cubicBezTo>
                        <a:pt x="189" y="987"/>
                        <a:pt x="203" y="986"/>
                        <a:pt x="217" y="985"/>
                      </a:cubicBezTo>
                      <a:cubicBezTo>
                        <a:pt x="217" y="1000"/>
                        <a:pt x="217" y="1014"/>
                        <a:pt x="217" y="1028"/>
                      </a:cubicBezTo>
                      <a:cubicBezTo>
                        <a:pt x="203" y="1028"/>
                        <a:pt x="189" y="1028"/>
                        <a:pt x="175" y="1029"/>
                      </a:cubicBezTo>
                      <a:cubicBezTo>
                        <a:pt x="175" y="1015"/>
                        <a:pt x="175" y="1001"/>
                        <a:pt x="175" y="988"/>
                      </a:cubicBezTo>
                      <a:close/>
                      <a:moveTo>
                        <a:pt x="175" y="1064"/>
                      </a:moveTo>
                      <a:cubicBezTo>
                        <a:pt x="189" y="1064"/>
                        <a:pt x="203" y="1064"/>
                        <a:pt x="217" y="1063"/>
                      </a:cubicBezTo>
                      <a:cubicBezTo>
                        <a:pt x="217" y="1077"/>
                        <a:pt x="217" y="1092"/>
                        <a:pt x="217" y="1106"/>
                      </a:cubicBezTo>
                      <a:cubicBezTo>
                        <a:pt x="203" y="1106"/>
                        <a:pt x="189" y="1105"/>
                        <a:pt x="175" y="1105"/>
                      </a:cubicBezTo>
                      <a:cubicBezTo>
                        <a:pt x="175" y="1092"/>
                        <a:pt x="175" y="1078"/>
                        <a:pt x="175" y="1064"/>
                      </a:cubicBezTo>
                      <a:close/>
                      <a:moveTo>
                        <a:pt x="175" y="1141"/>
                      </a:moveTo>
                      <a:cubicBezTo>
                        <a:pt x="189" y="1141"/>
                        <a:pt x="203" y="1141"/>
                        <a:pt x="217" y="1141"/>
                      </a:cubicBezTo>
                      <a:cubicBezTo>
                        <a:pt x="217" y="1155"/>
                        <a:pt x="217" y="1169"/>
                        <a:pt x="217" y="1184"/>
                      </a:cubicBezTo>
                      <a:cubicBezTo>
                        <a:pt x="203" y="1183"/>
                        <a:pt x="189" y="1182"/>
                        <a:pt x="175" y="1182"/>
                      </a:cubicBezTo>
                      <a:cubicBezTo>
                        <a:pt x="175" y="1168"/>
                        <a:pt x="175" y="1155"/>
                        <a:pt x="175" y="1141"/>
                      </a:cubicBezTo>
                      <a:close/>
                      <a:moveTo>
                        <a:pt x="175" y="1218"/>
                      </a:moveTo>
                      <a:cubicBezTo>
                        <a:pt x="189" y="1218"/>
                        <a:pt x="203" y="1218"/>
                        <a:pt x="217" y="1218"/>
                      </a:cubicBezTo>
                      <a:cubicBezTo>
                        <a:pt x="217" y="1233"/>
                        <a:pt x="217" y="1247"/>
                        <a:pt x="217" y="1261"/>
                      </a:cubicBezTo>
                      <a:cubicBezTo>
                        <a:pt x="203" y="1260"/>
                        <a:pt x="189" y="1259"/>
                        <a:pt x="175" y="1258"/>
                      </a:cubicBezTo>
                      <a:cubicBezTo>
                        <a:pt x="175" y="1245"/>
                        <a:pt x="175" y="1231"/>
                        <a:pt x="175" y="1218"/>
                      </a:cubicBezTo>
                      <a:close/>
                      <a:moveTo>
                        <a:pt x="174" y="1294"/>
                      </a:moveTo>
                      <a:cubicBezTo>
                        <a:pt x="189" y="1295"/>
                        <a:pt x="203" y="1295"/>
                        <a:pt x="217" y="1296"/>
                      </a:cubicBezTo>
                      <a:cubicBezTo>
                        <a:pt x="217" y="1310"/>
                        <a:pt x="217" y="1325"/>
                        <a:pt x="217" y="1339"/>
                      </a:cubicBezTo>
                      <a:cubicBezTo>
                        <a:pt x="203" y="1338"/>
                        <a:pt x="189" y="1336"/>
                        <a:pt x="174" y="1335"/>
                      </a:cubicBezTo>
                      <a:cubicBezTo>
                        <a:pt x="174" y="1321"/>
                        <a:pt x="174" y="1308"/>
                        <a:pt x="174" y="1294"/>
                      </a:cubicBezTo>
                      <a:close/>
                      <a:moveTo>
                        <a:pt x="174" y="1371"/>
                      </a:moveTo>
                      <a:cubicBezTo>
                        <a:pt x="188" y="1372"/>
                        <a:pt x="203" y="1373"/>
                        <a:pt x="217" y="1374"/>
                      </a:cubicBezTo>
                      <a:cubicBezTo>
                        <a:pt x="217" y="1388"/>
                        <a:pt x="217" y="1402"/>
                        <a:pt x="217" y="1416"/>
                      </a:cubicBezTo>
                      <a:cubicBezTo>
                        <a:pt x="203" y="1415"/>
                        <a:pt x="188" y="1413"/>
                        <a:pt x="174" y="1412"/>
                      </a:cubicBezTo>
                      <a:cubicBezTo>
                        <a:pt x="174" y="1398"/>
                        <a:pt x="174" y="1385"/>
                        <a:pt x="174" y="1371"/>
                      </a:cubicBezTo>
                      <a:close/>
                      <a:moveTo>
                        <a:pt x="174" y="1448"/>
                      </a:moveTo>
                      <a:cubicBezTo>
                        <a:pt x="217" y="1451"/>
                        <a:pt x="217" y="1451"/>
                        <a:pt x="217" y="1451"/>
                      </a:cubicBezTo>
                      <a:cubicBezTo>
                        <a:pt x="217" y="1494"/>
                        <a:pt x="217" y="1494"/>
                        <a:pt x="217" y="1494"/>
                      </a:cubicBezTo>
                      <a:cubicBezTo>
                        <a:pt x="174" y="1488"/>
                        <a:pt x="174" y="1488"/>
                        <a:pt x="174" y="1488"/>
                      </a:cubicBezTo>
                      <a:lnTo>
                        <a:pt x="174" y="1448"/>
                      </a:lnTo>
                      <a:close/>
                      <a:moveTo>
                        <a:pt x="139" y="1485"/>
                      </a:moveTo>
                      <a:cubicBezTo>
                        <a:pt x="109" y="1480"/>
                        <a:pt x="109" y="1480"/>
                        <a:pt x="109" y="1480"/>
                      </a:cubicBezTo>
                      <a:cubicBezTo>
                        <a:pt x="109" y="1443"/>
                        <a:pt x="109" y="1443"/>
                        <a:pt x="109" y="1443"/>
                      </a:cubicBezTo>
                      <a:cubicBezTo>
                        <a:pt x="139" y="1445"/>
                        <a:pt x="139" y="1445"/>
                        <a:pt x="139" y="1445"/>
                      </a:cubicBezTo>
                      <a:lnTo>
                        <a:pt x="139" y="1485"/>
                      </a:lnTo>
                      <a:close/>
                      <a:moveTo>
                        <a:pt x="139" y="1409"/>
                      </a:moveTo>
                      <a:cubicBezTo>
                        <a:pt x="129" y="1408"/>
                        <a:pt x="119" y="1406"/>
                        <a:pt x="109" y="1405"/>
                      </a:cubicBezTo>
                      <a:cubicBezTo>
                        <a:pt x="109" y="1393"/>
                        <a:pt x="109" y="1380"/>
                        <a:pt x="109" y="1367"/>
                      </a:cubicBezTo>
                      <a:cubicBezTo>
                        <a:pt x="119" y="1368"/>
                        <a:pt x="129" y="1369"/>
                        <a:pt x="139" y="1369"/>
                      </a:cubicBezTo>
                      <a:cubicBezTo>
                        <a:pt x="139" y="1383"/>
                        <a:pt x="139" y="1396"/>
                        <a:pt x="139" y="1409"/>
                      </a:cubicBezTo>
                      <a:close/>
                      <a:moveTo>
                        <a:pt x="109" y="1330"/>
                      </a:moveTo>
                      <a:cubicBezTo>
                        <a:pt x="109" y="1318"/>
                        <a:pt x="109" y="1305"/>
                        <a:pt x="109" y="1292"/>
                      </a:cubicBezTo>
                      <a:cubicBezTo>
                        <a:pt x="119" y="1293"/>
                        <a:pt x="129" y="1293"/>
                        <a:pt x="139" y="1294"/>
                      </a:cubicBezTo>
                      <a:cubicBezTo>
                        <a:pt x="139" y="1307"/>
                        <a:pt x="139" y="1320"/>
                        <a:pt x="139" y="1333"/>
                      </a:cubicBezTo>
                      <a:cubicBezTo>
                        <a:pt x="129" y="1332"/>
                        <a:pt x="119" y="1331"/>
                        <a:pt x="109" y="1330"/>
                      </a:cubicBezTo>
                      <a:close/>
                      <a:moveTo>
                        <a:pt x="139" y="1257"/>
                      </a:moveTo>
                      <a:cubicBezTo>
                        <a:pt x="129" y="1257"/>
                        <a:pt x="119" y="1256"/>
                        <a:pt x="109" y="1255"/>
                      </a:cubicBezTo>
                      <a:cubicBezTo>
                        <a:pt x="109" y="1243"/>
                        <a:pt x="109" y="1230"/>
                        <a:pt x="109" y="1217"/>
                      </a:cubicBezTo>
                      <a:cubicBezTo>
                        <a:pt x="119" y="1217"/>
                        <a:pt x="129" y="1218"/>
                        <a:pt x="139" y="1218"/>
                      </a:cubicBezTo>
                      <a:cubicBezTo>
                        <a:pt x="139" y="1231"/>
                        <a:pt x="139" y="1244"/>
                        <a:pt x="139" y="1257"/>
                      </a:cubicBezTo>
                      <a:close/>
                      <a:moveTo>
                        <a:pt x="109" y="1180"/>
                      </a:moveTo>
                      <a:cubicBezTo>
                        <a:pt x="109" y="1167"/>
                        <a:pt x="109" y="1155"/>
                        <a:pt x="109" y="1142"/>
                      </a:cubicBezTo>
                      <a:cubicBezTo>
                        <a:pt x="119" y="1142"/>
                        <a:pt x="129" y="1142"/>
                        <a:pt x="139" y="1142"/>
                      </a:cubicBezTo>
                      <a:cubicBezTo>
                        <a:pt x="139" y="1155"/>
                        <a:pt x="139" y="1168"/>
                        <a:pt x="139" y="1181"/>
                      </a:cubicBezTo>
                      <a:cubicBezTo>
                        <a:pt x="129" y="1181"/>
                        <a:pt x="119" y="1181"/>
                        <a:pt x="109" y="1180"/>
                      </a:cubicBezTo>
                      <a:close/>
                      <a:moveTo>
                        <a:pt x="139" y="1106"/>
                      </a:moveTo>
                      <a:cubicBezTo>
                        <a:pt x="129" y="1105"/>
                        <a:pt x="119" y="1105"/>
                        <a:pt x="109" y="1105"/>
                      </a:cubicBezTo>
                      <a:cubicBezTo>
                        <a:pt x="109" y="1092"/>
                        <a:pt x="109" y="1080"/>
                        <a:pt x="109" y="1067"/>
                      </a:cubicBezTo>
                      <a:cubicBezTo>
                        <a:pt x="119" y="1067"/>
                        <a:pt x="129" y="1067"/>
                        <a:pt x="139" y="1066"/>
                      </a:cubicBezTo>
                      <a:cubicBezTo>
                        <a:pt x="139" y="1079"/>
                        <a:pt x="139" y="1092"/>
                        <a:pt x="139" y="1106"/>
                      </a:cubicBezTo>
                      <a:close/>
                      <a:moveTo>
                        <a:pt x="109" y="1030"/>
                      </a:moveTo>
                      <a:cubicBezTo>
                        <a:pt x="109" y="1017"/>
                        <a:pt x="109" y="1005"/>
                        <a:pt x="109" y="992"/>
                      </a:cubicBezTo>
                      <a:cubicBezTo>
                        <a:pt x="119" y="992"/>
                        <a:pt x="129" y="991"/>
                        <a:pt x="139" y="990"/>
                      </a:cubicBezTo>
                      <a:cubicBezTo>
                        <a:pt x="139" y="1004"/>
                        <a:pt x="139" y="1017"/>
                        <a:pt x="139" y="1030"/>
                      </a:cubicBezTo>
                      <a:cubicBezTo>
                        <a:pt x="129" y="1030"/>
                        <a:pt x="119" y="1030"/>
                        <a:pt x="109" y="1030"/>
                      </a:cubicBezTo>
                      <a:close/>
                      <a:moveTo>
                        <a:pt x="139" y="954"/>
                      </a:moveTo>
                      <a:cubicBezTo>
                        <a:pt x="129" y="954"/>
                        <a:pt x="119" y="955"/>
                        <a:pt x="109" y="955"/>
                      </a:cubicBezTo>
                      <a:cubicBezTo>
                        <a:pt x="109" y="942"/>
                        <a:pt x="109" y="930"/>
                        <a:pt x="109" y="917"/>
                      </a:cubicBezTo>
                      <a:cubicBezTo>
                        <a:pt x="119" y="916"/>
                        <a:pt x="129" y="915"/>
                        <a:pt x="139" y="915"/>
                      </a:cubicBezTo>
                      <a:cubicBezTo>
                        <a:pt x="139" y="928"/>
                        <a:pt x="139" y="941"/>
                        <a:pt x="139" y="954"/>
                      </a:cubicBezTo>
                      <a:close/>
                      <a:moveTo>
                        <a:pt x="139" y="878"/>
                      </a:moveTo>
                      <a:cubicBezTo>
                        <a:pt x="129" y="879"/>
                        <a:pt x="119" y="879"/>
                        <a:pt x="109" y="880"/>
                      </a:cubicBezTo>
                      <a:cubicBezTo>
                        <a:pt x="109" y="867"/>
                        <a:pt x="109" y="855"/>
                        <a:pt x="109" y="842"/>
                      </a:cubicBezTo>
                      <a:cubicBezTo>
                        <a:pt x="119" y="841"/>
                        <a:pt x="129" y="840"/>
                        <a:pt x="139" y="839"/>
                      </a:cubicBezTo>
                      <a:cubicBezTo>
                        <a:pt x="139" y="852"/>
                        <a:pt x="139" y="865"/>
                        <a:pt x="139" y="878"/>
                      </a:cubicBezTo>
                      <a:close/>
                      <a:moveTo>
                        <a:pt x="139" y="802"/>
                      </a:moveTo>
                      <a:cubicBezTo>
                        <a:pt x="129" y="803"/>
                        <a:pt x="119" y="804"/>
                        <a:pt x="109" y="805"/>
                      </a:cubicBezTo>
                      <a:cubicBezTo>
                        <a:pt x="109" y="792"/>
                        <a:pt x="109" y="780"/>
                        <a:pt x="109" y="767"/>
                      </a:cubicBezTo>
                      <a:cubicBezTo>
                        <a:pt x="119" y="766"/>
                        <a:pt x="129" y="764"/>
                        <a:pt x="139" y="763"/>
                      </a:cubicBezTo>
                      <a:cubicBezTo>
                        <a:pt x="139" y="776"/>
                        <a:pt x="139" y="789"/>
                        <a:pt x="139" y="802"/>
                      </a:cubicBezTo>
                      <a:close/>
                      <a:moveTo>
                        <a:pt x="139" y="727"/>
                      </a:moveTo>
                      <a:cubicBezTo>
                        <a:pt x="129" y="728"/>
                        <a:pt x="119" y="729"/>
                        <a:pt x="109" y="730"/>
                      </a:cubicBezTo>
                      <a:cubicBezTo>
                        <a:pt x="109" y="717"/>
                        <a:pt x="109" y="704"/>
                        <a:pt x="109" y="692"/>
                      </a:cubicBezTo>
                      <a:cubicBezTo>
                        <a:pt x="119" y="690"/>
                        <a:pt x="129" y="689"/>
                        <a:pt x="139" y="687"/>
                      </a:cubicBezTo>
                      <a:cubicBezTo>
                        <a:pt x="139" y="700"/>
                        <a:pt x="139" y="713"/>
                        <a:pt x="139" y="727"/>
                      </a:cubicBezTo>
                      <a:close/>
                      <a:moveTo>
                        <a:pt x="139" y="651"/>
                      </a:moveTo>
                      <a:cubicBezTo>
                        <a:pt x="129" y="652"/>
                        <a:pt x="119" y="653"/>
                        <a:pt x="109" y="655"/>
                      </a:cubicBezTo>
                      <a:cubicBezTo>
                        <a:pt x="109" y="642"/>
                        <a:pt x="109" y="629"/>
                        <a:pt x="109" y="617"/>
                      </a:cubicBezTo>
                      <a:cubicBezTo>
                        <a:pt x="119" y="615"/>
                        <a:pt x="129" y="613"/>
                        <a:pt x="139" y="611"/>
                      </a:cubicBezTo>
                      <a:cubicBezTo>
                        <a:pt x="139" y="625"/>
                        <a:pt x="139" y="638"/>
                        <a:pt x="139" y="651"/>
                      </a:cubicBezTo>
                      <a:close/>
                      <a:moveTo>
                        <a:pt x="139" y="575"/>
                      </a:moveTo>
                      <a:cubicBezTo>
                        <a:pt x="129" y="577"/>
                        <a:pt x="119" y="578"/>
                        <a:pt x="109" y="580"/>
                      </a:cubicBezTo>
                      <a:cubicBezTo>
                        <a:pt x="109" y="567"/>
                        <a:pt x="109" y="554"/>
                        <a:pt x="109" y="542"/>
                      </a:cubicBezTo>
                      <a:cubicBezTo>
                        <a:pt x="119" y="540"/>
                        <a:pt x="129" y="538"/>
                        <a:pt x="139" y="536"/>
                      </a:cubicBezTo>
                      <a:cubicBezTo>
                        <a:pt x="139" y="549"/>
                        <a:pt x="139" y="562"/>
                        <a:pt x="139" y="575"/>
                      </a:cubicBezTo>
                      <a:close/>
                      <a:moveTo>
                        <a:pt x="139" y="499"/>
                      </a:moveTo>
                      <a:cubicBezTo>
                        <a:pt x="129" y="501"/>
                        <a:pt x="119" y="503"/>
                        <a:pt x="109" y="505"/>
                      </a:cubicBezTo>
                      <a:cubicBezTo>
                        <a:pt x="109" y="492"/>
                        <a:pt x="109" y="479"/>
                        <a:pt x="109" y="467"/>
                      </a:cubicBezTo>
                      <a:cubicBezTo>
                        <a:pt x="119" y="464"/>
                        <a:pt x="129" y="462"/>
                        <a:pt x="139" y="460"/>
                      </a:cubicBezTo>
                      <a:cubicBezTo>
                        <a:pt x="139" y="473"/>
                        <a:pt x="139" y="486"/>
                        <a:pt x="139" y="499"/>
                      </a:cubicBezTo>
                      <a:close/>
                      <a:moveTo>
                        <a:pt x="139" y="423"/>
                      </a:moveTo>
                      <a:cubicBezTo>
                        <a:pt x="129" y="425"/>
                        <a:pt x="119" y="427"/>
                        <a:pt x="109" y="429"/>
                      </a:cubicBezTo>
                      <a:cubicBezTo>
                        <a:pt x="109" y="417"/>
                        <a:pt x="109" y="404"/>
                        <a:pt x="109" y="392"/>
                      </a:cubicBezTo>
                      <a:cubicBezTo>
                        <a:pt x="119" y="389"/>
                        <a:pt x="129" y="387"/>
                        <a:pt x="139" y="384"/>
                      </a:cubicBezTo>
                      <a:cubicBezTo>
                        <a:pt x="139" y="397"/>
                        <a:pt x="139" y="410"/>
                        <a:pt x="139" y="423"/>
                      </a:cubicBezTo>
                      <a:close/>
                      <a:moveTo>
                        <a:pt x="109" y="354"/>
                      </a:moveTo>
                      <a:cubicBezTo>
                        <a:pt x="109" y="342"/>
                        <a:pt x="109" y="329"/>
                        <a:pt x="109" y="317"/>
                      </a:cubicBezTo>
                      <a:cubicBezTo>
                        <a:pt x="119" y="314"/>
                        <a:pt x="129" y="311"/>
                        <a:pt x="139" y="308"/>
                      </a:cubicBezTo>
                      <a:cubicBezTo>
                        <a:pt x="139" y="321"/>
                        <a:pt x="139" y="334"/>
                        <a:pt x="139" y="348"/>
                      </a:cubicBezTo>
                      <a:cubicBezTo>
                        <a:pt x="129" y="350"/>
                        <a:pt x="119" y="352"/>
                        <a:pt x="109" y="354"/>
                      </a:cubicBezTo>
                      <a:close/>
                      <a:moveTo>
                        <a:pt x="139" y="272"/>
                      </a:moveTo>
                      <a:cubicBezTo>
                        <a:pt x="129" y="274"/>
                        <a:pt x="119" y="277"/>
                        <a:pt x="109" y="279"/>
                      </a:cubicBezTo>
                      <a:cubicBezTo>
                        <a:pt x="109" y="267"/>
                        <a:pt x="109" y="254"/>
                        <a:pt x="109" y="241"/>
                      </a:cubicBezTo>
                      <a:cubicBezTo>
                        <a:pt x="119" y="238"/>
                        <a:pt x="129" y="235"/>
                        <a:pt x="139" y="232"/>
                      </a:cubicBezTo>
                      <a:cubicBezTo>
                        <a:pt x="139" y="245"/>
                        <a:pt x="139" y="259"/>
                        <a:pt x="139" y="272"/>
                      </a:cubicBezTo>
                      <a:close/>
                      <a:moveTo>
                        <a:pt x="109" y="166"/>
                      </a:moveTo>
                      <a:cubicBezTo>
                        <a:pt x="139" y="157"/>
                        <a:pt x="139" y="157"/>
                        <a:pt x="139" y="157"/>
                      </a:cubicBezTo>
                      <a:cubicBezTo>
                        <a:pt x="139" y="196"/>
                        <a:pt x="139" y="196"/>
                        <a:pt x="139" y="196"/>
                      </a:cubicBezTo>
                      <a:cubicBezTo>
                        <a:pt x="109" y="204"/>
                        <a:pt x="109" y="204"/>
                        <a:pt x="109" y="204"/>
                      </a:cubicBezTo>
                      <a:lnTo>
                        <a:pt x="109" y="166"/>
                      </a:lnTo>
                      <a:close/>
                      <a:moveTo>
                        <a:pt x="81" y="1478"/>
                      </a:moveTo>
                      <a:cubicBezTo>
                        <a:pt x="54" y="1474"/>
                        <a:pt x="54" y="1474"/>
                        <a:pt x="54" y="1474"/>
                      </a:cubicBezTo>
                      <a:cubicBezTo>
                        <a:pt x="54" y="1438"/>
                        <a:pt x="54" y="1438"/>
                        <a:pt x="54" y="1438"/>
                      </a:cubicBezTo>
                      <a:cubicBezTo>
                        <a:pt x="81" y="1441"/>
                        <a:pt x="81" y="1441"/>
                        <a:pt x="81" y="1441"/>
                      </a:cubicBezTo>
                      <a:lnTo>
                        <a:pt x="81" y="1478"/>
                      </a:lnTo>
                      <a:close/>
                      <a:moveTo>
                        <a:pt x="80" y="1403"/>
                      </a:moveTo>
                      <a:cubicBezTo>
                        <a:pt x="72" y="1402"/>
                        <a:pt x="63" y="1401"/>
                        <a:pt x="54" y="1400"/>
                      </a:cubicBezTo>
                      <a:cubicBezTo>
                        <a:pt x="54" y="1388"/>
                        <a:pt x="54" y="1377"/>
                        <a:pt x="54" y="1365"/>
                      </a:cubicBezTo>
                      <a:cubicBezTo>
                        <a:pt x="63" y="1365"/>
                        <a:pt x="72" y="1366"/>
                        <a:pt x="80" y="1366"/>
                      </a:cubicBezTo>
                      <a:cubicBezTo>
                        <a:pt x="80" y="1379"/>
                        <a:pt x="80" y="1391"/>
                        <a:pt x="80" y="1403"/>
                      </a:cubicBezTo>
                      <a:close/>
                      <a:moveTo>
                        <a:pt x="80" y="1329"/>
                      </a:moveTo>
                      <a:cubicBezTo>
                        <a:pt x="71" y="1328"/>
                        <a:pt x="62" y="1327"/>
                        <a:pt x="54" y="1326"/>
                      </a:cubicBezTo>
                      <a:cubicBezTo>
                        <a:pt x="54" y="1315"/>
                        <a:pt x="54" y="1303"/>
                        <a:pt x="54" y="1291"/>
                      </a:cubicBezTo>
                      <a:cubicBezTo>
                        <a:pt x="62" y="1291"/>
                        <a:pt x="71" y="1292"/>
                        <a:pt x="80" y="1292"/>
                      </a:cubicBezTo>
                      <a:cubicBezTo>
                        <a:pt x="80" y="1304"/>
                        <a:pt x="80" y="1317"/>
                        <a:pt x="80" y="1329"/>
                      </a:cubicBezTo>
                      <a:close/>
                      <a:moveTo>
                        <a:pt x="80" y="1254"/>
                      </a:moveTo>
                      <a:cubicBezTo>
                        <a:pt x="71" y="1254"/>
                        <a:pt x="62" y="1253"/>
                        <a:pt x="53" y="1253"/>
                      </a:cubicBezTo>
                      <a:cubicBezTo>
                        <a:pt x="53" y="1241"/>
                        <a:pt x="53" y="1229"/>
                        <a:pt x="53" y="1217"/>
                      </a:cubicBezTo>
                      <a:cubicBezTo>
                        <a:pt x="62" y="1217"/>
                        <a:pt x="71" y="1217"/>
                        <a:pt x="80" y="1218"/>
                      </a:cubicBezTo>
                      <a:cubicBezTo>
                        <a:pt x="80" y="1230"/>
                        <a:pt x="80" y="1242"/>
                        <a:pt x="80" y="1254"/>
                      </a:cubicBezTo>
                      <a:close/>
                      <a:moveTo>
                        <a:pt x="80" y="1180"/>
                      </a:moveTo>
                      <a:cubicBezTo>
                        <a:pt x="71" y="1180"/>
                        <a:pt x="62" y="1179"/>
                        <a:pt x="53" y="1179"/>
                      </a:cubicBezTo>
                      <a:cubicBezTo>
                        <a:pt x="53" y="1167"/>
                        <a:pt x="53" y="1155"/>
                        <a:pt x="53" y="1143"/>
                      </a:cubicBezTo>
                      <a:cubicBezTo>
                        <a:pt x="62" y="1143"/>
                        <a:pt x="71" y="1143"/>
                        <a:pt x="80" y="1143"/>
                      </a:cubicBezTo>
                      <a:cubicBezTo>
                        <a:pt x="80" y="1155"/>
                        <a:pt x="80" y="1168"/>
                        <a:pt x="80" y="1180"/>
                      </a:cubicBezTo>
                      <a:close/>
                      <a:moveTo>
                        <a:pt x="80" y="1106"/>
                      </a:moveTo>
                      <a:cubicBezTo>
                        <a:pt x="71" y="1105"/>
                        <a:pt x="62" y="1105"/>
                        <a:pt x="53" y="1105"/>
                      </a:cubicBezTo>
                      <a:cubicBezTo>
                        <a:pt x="53" y="1093"/>
                        <a:pt x="53" y="1081"/>
                        <a:pt x="53" y="1070"/>
                      </a:cubicBezTo>
                      <a:cubicBezTo>
                        <a:pt x="62" y="1069"/>
                        <a:pt x="71" y="1069"/>
                        <a:pt x="80" y="1069"/>
                      </a:cubicBezTo>
                      <a:cubicBezTo>
                        <a:pt x="80" y="1081"/>
                        <a:pt x="80" y="1093"/>
                        <a:pt x="80" y="1106"/>
                      </a:cubicBezTo>
                      <a:close/>
                      <a:moveTo>
                        <a:pt x="79" y="1031"/>
                      </a:moveTo>
                      <a:cubicBezTo>
                        <a:pt x="71" y="1031"/>
                        <a:pt x="62" y="1031"/>
                        <a:pt x="53" y="1031"/>
                      </a:cubicBezTo>
                      <a:cubicBezTo>
                        <a:pt x="53" y="1019"/>
                        <a:pt x="53" y="1008"/>
                        <a:pt x="53" y="996"/>
                      </a:cubicBezTo>
                      <a:cubicBezTo>
                        <a:pt x="62" y="995"/>
                        <a:pt x="71" y="995"/>
                        <a:pt x="79" y="994"/>
                      </a:cubicBezTo>
                      <a:cubicBezTo>
                        <a:pt x="79" y="1007"/>
                        <a:pt x="79" y="1019"/>
                        <a:pt x="79" y="1031"/>
                      </a:cubicBezTo>
                      <a:close/>
                      <a:moveTo>
                        <a:pt x="79" y="957"/>
                      </a:moveTo>
                      <a:cubicBezTo>
                        <a:pt x="70" y="957"/>
                        <a:pt x="61" y="957"/>
                        <a:pt x="53" y="958"/>
                      </a:cubicBezTo>
                      <a:cubicBezTo>
                        <a:pt x="53" y="946"/>
                        <a:pt x="53" y="934"/>
                        <a:pt x="53" y="922"/>
                      </a:cubicBezTo>
                      <a:cubicBezTo>
                        <a:pt x="61" y="921"/>
                        <a:pt x="70" y="921"/>
                        <a:pt x="79" y="920"/>
                      </a:cubicBezTo>
                      <a:cubicBezTo>
                        <a:pt x="79" y="932"/>
                        <a:pt x="79" y="944"/>
                        <a:pt x="79" y="957"/>
                      </a:cubicBezTo>
                      <a:close/>
                      <a:moveTo>
                        <a:pt x="79" y="882"/>
                      </a:moveTo>
                      <a:cubicBezTo>
                        <a:pt x="70" y="883"/>
                        <a:pt x="61" y="883"/>
                        <a:pt x="52" y="884"/>
                      </a:cubicBezTo>
                      <a:cubicBezTo>
                        <a:pt x="52" y="872"/>
                        <a:pt x="52" y="860"/>
                        <a:pt x="52" y="848"/>
                      </a:cubicBezTo>
                      <a:cubicBezTo>
                        <a:pt x="61" y="847"/>
                        <a:pt x="70" y="846"/>
                        <a:pt x="79" y="846"/>
                      </a:cubicBezTo>
                      <a:cubicBezTo>
                        <a:pt x="79" y="858"/>
                        <a:pt x="79" y="870"/>
                        <a:pt x="79" y="882"/>
                      </a:cubicBezTo>
                      <a:close/>
                      <a:moveTo>
                        <a:pt x="79" y="808"/>
                      </a:moveTo>
                      <a:cubicBezTo>
                        <a:pt x="70" y="809"/>
                        <a:pt x="61" y="809"/>
                        <a:pt x="52" y="810"/>
                      </a:cubicBezTo>
                      <a:cubicBezTo>
                        <a:pt x="52" y="798"/>
                        <a:pt x="52" y="786"/>
                        <a:pt x="52" y="774"/>
                      </a:cubicBezTo>
                      <a:cubicBezTo>
                        <a:pt x="61" y="773"/>
                        <a:pt x="70" y="772"/>
                        <a:pt x="79" y="771"/>
                      </a:cubicBezTo>
                      <a:cubicBezTo>
                        <a:pt x="79" y="783"/>
                        <a:pt x="79" y="796"/>
                        <a:pt x="79" y="808"/>
                      </a:cubicBezTo>
                      <a:close/>
                      <a:moveTo>
                        <a:pt x="79" y="734"/>
                      </a:moveTo>
                      <a:cubicBezTo>
                        <a:pt x="70" y="734"/>
                        <a:pt x="61" y="735"/>
                        <a:pt x="52" y="736"/>
                      </a:cubicBezTo>
                      <a:cubicBezTo>
                        <a:pt x="52" y="724"/>
                        <a:pt x="52" y="713"/>
                        <a:pt x="52" y="701"/>
                      </a:cubicBezTo>
                      <a:cubicBezTo>
                        <a:pt x="61" y="699"/>
                        <a:pt x="70" y="698"/>
                        <a:pt x="79" y="697"/>
                      </a:cubicBezTo>
                      <a:cubicBezTo>
                        <a:pt x="79" y="709"/>
                        <a:pt x="79" y="721"/>
                        <a:pt x="79" y="734"/>
                      </a:cubicBezTo>
                      <a:close/>
                      <a:moveTo>
                        <a:pt x="78" y="659"/>
                      </a:moveTo>
                      <a:cubicBezTo>
                        <a:pt x="70" y="660"/>
                        <a:pt x="61" y="661"/>
                        <a:pt x="52" y="662"/>
                      </a:cubicBezTo>
                      <a:cubicBezTo>
                        <a:pt x="52" y="651"/>
                        <a:pt x="52" y="639"/>
                        <a:pt x="52" y="627"/>
                      </a:cubicBezTo>
                      <a:cubicBezTo>
                        <a:pt x="61" y="625"/>
                        <a:pt x="70" y="624"/>
                        <a:pt x="78" y="622"/>
                      </a:cubicBezTo>
                      <a:cubicBezTo>
                        <a:pt x="78" y="635"/>
                        <a:pt x="78" y="647"/>
                        <a:pt x="78" y="659"/>
                      </a:cubicBezTo>
                      <a:close/>
                      <a:moveTo>
                        <a:pt x="78" y="585"/>
                      </a:moveTo>
                      <a:cubicBezTo>
                        <a:pt x="69" y="586"/>
                        <a:pt x="60" y="587"/>
                        <a:pt x="52" y="589"/>
                      </a:cubicBezTo>
                      <a:cubicBezTo>
                        <a:pt x="52" y="577"/>
                        <a:pt x="52" y="565"/>
                        <a:pt x="52" y="553"/>
                      </a:cubicBezTo>
                      <a:cubicBezTo>
                        <a:pt x="60" y="551"/>
                        <a:pt x="69" y="550"/>
                        <a:pt x="78" y="548"/>
                      </a:cubicBezTo>
                      <a:cubicBezTo>
                        <a:pt x="78" y="560"/>
                        <a:pt x="78" y="572"/>
                        <a:pt x="78" y="585"/>
                      </a:cubicBezTo>
                      <a:close/>
                      <a:moveTo>
                        <a:pt x="78" y="510"/>
                      </a:moveTo>
                      <a:cubicBezTo>
                        <a:pt x="69" y="512"/>
                        <a:pt x="60" y="513"/>
                        <a:pt x="51" y="515"/>
                      </a:cubicBezTo>
                      <a:cubicBezTo>
                        <a:pt x="51" y="503"/>
                        <a:pt x="51" y="491"/>
                        <a:pt x="51" y="479"/>
                      </a:cubicBezTo>
                      <a:cubicBezTo>
                        <a:pt x="60" y="477"/>
                        <a:pt x="69" y="475"/>
                        <a:pt x="78" y="473"/>
                      </a:cubicBezTo>
                      <a:cubicBezTo>
                        <a:pt x="78" y="486"/>
                        <a:pt x="78" y="498"/>
                        <a:pt x="78" y="510"/>
                      </a:cubicBezTo>
                      <a:close/>
                      <a:moveTo>
                        <a:pt x="78" y="436"/>
                      </a:moveTo>
                      <a:cubicBezTo>
                        <a:pt x="69" y="438"/>
                        <a:pt x="60" y="439"/>
                        <a:pt x="51" y="441"/>
                      </a:cubicBezTo>
                      <a:cubicBezTo>
                        <a:pt x="51" y="429"/>
                        <a:pt x="51" y="417"/>
                        <a:pt x="51" y="406"/>
                      </a:cubicBezTo>
                      <a:cubicBezTo>
                        <a:pt x="60" y="403"/>
                        <a:pt x="69" y="401"/>
                        <a:pt x="78" y="399"/>
                      </a:cubicBezTo>
                      <a:cubicBezTo>
                        <a:pt x="78" y="411"/>
                        <a:pt x="78" y="424"/>
                        <a:pt x="78" y="436"/>
                      </a:cubicBezTo>
                      <a:close/>
                      <a:moveTo>
                        <a:pt x="78" y="361"/>
                      </a:moveTo>
                      <a:cubicBezTo>
                        <a:pt x="69" y="363"/>
                        <a:pt x="60" y="365"/>
                        <a:pt x="51" y="367"/>
                      </a:cubicBezTo>
                      <a:cubicBezTo>
                        <a:pt x="51" y="356"/>
                        <a:pt x="51" y="344"/>
                        <a:pt x="51" y="332"/>
                      </a:cubicBezTo>
                      <a:cubicBezTo>
                        <a:pt x="60" y="329"/>
                        <a:pt x="69" y="327"/>
                        <a:pt x="78" y="325"/>
                      </a:cubicBezTo>
                      <a:cubicBezTo>
                        <a:pt x="78" y="337"/>
                        <a:pt x="78" y="349"/>
                        <a:pt x="78" y="361"/>
                      </a:cubicBezTo>
                      <a:close/>
                      <a:moveTo>
                        <a:pt x="77" y="287"/>
                      </a:moveTo>
                      <a:cubicBezTo>
                        <a:pt x="69" y="289"/>
                        <a:pt x="60" y="291"/>
                        <a:pt x="51" y="294"/>
                      </a:cubicBezTo>
                      <a:cubicBezTo>
                        <a:pt x="51" y="282"/>
                        <a:pt x="51" y="270"/>
                        <a:pt x="51" y="258"/>
                      </a:cubicBezTo>
                      <a:cubicBezTo>
                        <a:pt x="60" y="255"/>
                        <a:pt x="69" y="253"/>
                        <a:pt x="77" y="250"/>
                      </a:cubicBezTo>
                      <a:cubicBezTo>
                        <a:pt x="77" y="262"/>
                        <a:pt x="77" y="275"/>
                        <a:pt x="77" y="287"/>
                      </a:cubicBezTo>
                      <a:close/>
                      <a:moveTo>
                        <a:pt x="51" y="184"/>
                      </a:moveTo>
                      <a:cubicBezTo>
                        <a:pt x="77" y="176"/>
                        <a:pt x="77" y="176"/>
                        <a:pt x="77" y="176"/>
                      </a:cubicBezTo>
                      <a:cubicBezTo>
                        <a:pt x="77" y="213"/>
                        <a:pt x="77" y="213"/>
                        <a:pt x="77" y="213"/>
                      </a:cubicBezTo>
                      <a:cubicBezTo>
                        <a:pt x="51" y="220"/>
                        <a:pt x="51" y="220"/>
                        <a:pt x="51" y="220"/>
                      </a:cubicBezTo>
                      <a:lnTo>
                        <a:pt x="51"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7"/>
                <p:cNvSpPr>
                  <a:spLocks/>
                </p:cNvSpPr>
                <p:nvPr/>
              </p:nvSpPr>
              <p:spPr bwMode="auto">
                <a:xfrm>
                  <a:off x="4359009" y="3199852"/>
                  <a:ext cx="283297" cy="2184132"/>
                </a:xfrm>
                <a:custGeom>
                  <a:avLst/>
                  <a:gdLst>
                    <a:gd name="T0" fmla="*/ 0 w 148"/>
                    <a:gd name="T1" fmla="*/ 1107 h 1143"/>
                    <a:gd name="T2" fmla="*/ 148 w 148"/>
                    <a:gd name="T3" fmla="*/ 0 h 1143"/>
                    <a:gd name="T4" fmla="*/ 19 w 148"/>
                    <a:gd name="T5" fmla="*/ 1034 h 1143"/>
                    <a:gd name="T6" fmla="*/ 127 w 148"/>
                    <a:gd name="T7" fmla="*/ 1087 h 1143"/>
                    <a:gd name="T8" fmla="*/ 19 w 148"/>
                    <a:gd name="T9" fmla="*/ 1034 h 1143"/>
                    <a:gd name="T10" fmla="*/ 127 w 148"/>
                    <a:gd name="T11" fmla="*/ 981 h 1143"/>
                    <a:gd name="T12" fmla="*/ 19 w 148"/>
                    <a:gd name="T13" fmla="*/ 986 h 1143"/>
                    <a:gd name="T14" fmla="*/ 19 w 148"/>
                    <a:gd name="T15" fmla="*/ 890 h 1143"/>
                    <a:gd name="T16" fmla="*/ 127 w 148"/>
                    <a:gd name="T17" fmla="*/ 935 h 1143"/>
                    <a:gd name="T18" fmla="*/ 19 w 148"/>
                    <a:gd name="T19" fmla="*/ 890 h 1143"/>
                    <a:gd name="T20" fmla="*/ 127 w 148"/>
                    <a:gd name="T21" fmla="*/ 829 h 1143"/>
                    <a:gd name="T22" fmla="*/ 19 w 148"/>
                    <a:gd name="T23" fmla="*/ 843 h 1143"/>
                    <a:gd name="T24" fmla="*/ 19 w 148"/>
                    <a:gd name="T25" fmla="*/ 747 h 1143"/>
                    <a:gd name="T26" fmla="*/ 127 w 148"/>
                    <a:gd name="T27" fmla="*/ 783 h 1143"/>
                    <a:gd name="T28" fmla="*/ 19 w 148"/>
                    <a:gd name="T29" fmla="*/ 747 h 1143"/>
                    <a:gd name="T30" fmla="*/ 127 w 148"/>
                    <a:gd name="T31" fmla="*/ 677 h 1143"/>
                    <a:gd name="T32" fmla="*/ 19 w 148"/>
                    <a:gd name="T33" fmla="*/ 700 h 1143"/>
                    <a:gd name="T34" fmla="*/ 19 w 148"/>
                    <a:gd name="T35" fmla="*/ 603 h 1143"/>
                    <a:gd name="T36" fmla="*/ 127 w 148"/>
                    <a:gd name="T37" fmla="*/ 630 h 1143"/>
                    <a:gd name="T38" fmla="*/ 19 w 148"/>
                    <a:gd name="T39" fmla="*/ 603 h 1143"/>
                    <a:gd name="T40" fmla="*/ 127 w 148"/>
                    <a:gd name="T41" fmla="*/ 524 h 1143"/>
                    <a:gd name="T42" fmla="*/ 19 w 148"/>
                    <a:gd name="T43" fmla="*/ 557 h 1143"/>
                    <a:gd name="T44" fmla="*/ 19 w 148"/>
                    <a:gd name="T45" fmla="*/ 460 h 1143"/>
                    <a:gd name="T46" fmla="*/ 127 w 148"/>
                    <a:gd name="T47" fmla="*/ 478 h 1143"/>
                    <a:gd name="T48" fmla="*/ 19 w 148"/>
                    <a:gd name="T49" fmla="*/ 460 h 1143"/>
                    <a:gd name="T50" fmla="*/ 127 w 148"/>
                    <a:gd name="T51" fmla="*/ 372 h 1143"/>
                    <a:gd name="T52" fmla="*/ 19 w 148"/>
                    <a:gd name="T53" fmla="*/ 414 h 1143"/>
                    <a:gd name="T54" fmla="*/ 19 w 148"/>
                    <a:gd name="T55" fmla="*/ 317 h 1143"/>
                    <a:gd name="T56" fmla="*/ 127 w 148"/>
                    <a:gd name="T57" fmla="*/ 326 h 1143"/>
                    <a:gd name="T58" fmla="*/ 19 w 148"/>
                    <a:gd name="T59" fmla="*/ 317 h 1143"/>
                    <a:gd name="T60" fmla="*/ 127 w 148"/>
                    <a:gd name="T61" fmla="*/ 220 h 1143"/>
                    <a:gd name="T62" fmla="*/ 19 w 148"/>
                    <a:gd name="T63" fmla="*/ 272 h 1143"/>
                    <a:gd name="T64" fmla="*/ 19 w 148"/>
                    <a:gd name="T65" fmla="*/ 173 h 1143"/>
                    <a:gd name="T66" fmla="*/ 127 w 148"/>
                    <a:gd name="T67" fmla="*/ 173 h 1143"/>
                    <a:gd name="T68" fmla="*/ 19 w 148"/>
                    <a:gd name="T69" fmla="*/ 173 h 1143"/>
                    <a:gd name="T70" fmla="*/ 127 w 148"/>
                    <a:gd name="T71" fmla="*/ 68 h 1143"/>
                    <a:gd name="T72" fmla="*/ 19 w 148"/>
                    <a:gd name="T73" fmla="*/ 129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143">
                      <a:moveTo>
                        <a:pt x="0" y="49"/>
                      </a:moveTo>
                      <a:cubicBezTo>
                        <a:pt x="0" y="1107"/>
                        <a:pt x="0" y="1107"/>
                        <a:pt x="0" y="1107"/>
                      </a:cubicBezTo>
                      <a:cubicBezTo>
                        <a:pt x="148" y="1143"/>
                        <a:pt x="148" y="1143"/>
                        <a:pt x="148" y="1143"/>
                      </a:cubicBezTo>
                      <a:cubicBezTo>
                        <a:pt x="148" y="0"/>
                        <a:pt x="148" y="0"/>
                        <a:pt x="148" y="0"/>
                      </a:cubicBezTo>
                      <a:lnTo>
                        <a:pt x="0" y="49"/>
                      </a:lnTo>
                      <a:close/>
                      <a:moveTo>
                        <a:pt x="19" y="1034"/>
                      </a:moveTo>
                      <a:cubicBezTo>
                        <a:pt x="127" y="1058"/>
                        <a:pt x="127" y="1058"/>
                        <a:pt x="127" y="1058"/>
                      </a:cubicBezTo>
                      <a:cubicBezTo>
                        <a:pt x="127" y="1087"/>
                        <a:pt x="127" y="1087"/>
                        <a:pt x="127" y="1087"/>
                      </a:cubicBezTo>
                      <a:cubicBezTo>
                        <a:pt x="19" y="1058"/>
                        <a:pt x="19" y="1058"/>
                        <a:pt x="19" y="1058"/>
                      </a:cubicBezTo>
                      <a:lnTo>
                        <a:pt x="19" y="1034"/>
                      </a:lnTo>
                      <a:close/>
                      <a:moveTo>
                        <a:pt x="19" y="962"/>
                      </a:moveTo>
                      <a:cubicBezTo>
                        <a:pt x="55" y="968"/>
                        <a:pt x="91" y="975"/>
                        <a:pt x="127" y="981"/>
                      </a:cubicBezTo>
                      <a:cubicBezTo>
                        <a:pt x="127" y="991"/>
                        <a:pt x="127" y="1001"/>
                        <a:pt x="127" y="1011"/>
                      </a:cubicBezTo>
                      <a:cubicBezTo>
                        <a:pt x="91" y="1003"/>
                        <a:pt x="55" y="994"/>
                        <a:pt x="19" y="986"/>
                      </a:cubicBezTo>
                      <a:cubicBezTo>
                        <a:pt x="19" y="978"/>
                        <a:pt x="19" y="970"/>
                        <a:pt x="19" y="962"/>
                      </a:cubicBezTo>
                      <a:close/>
                      <a:moveTo>
                        <a:pt x="19" y="890"/>
                      </a:moveTo>
                      <a:cubicBezTo>
                        <a:pt x="55" y="895"/>
                        <a:pt x="91" y="900"/>
                        <a:pt x="127" y="905"/>
                      </a:cubicBezTo>
                      <a:cubicBezTo>
                        <a:pt x="127" y="915"/>
                        <a:pt x="127" y="925"/>
                        <a:pt x="127" y="935"/>
                      </a:cubicBezTo>
                      <a:cubicBezTo>
                        <a:pt x="91" y="928"/>
                        <a:pt x="55" y="921"/>
                        <a:pt x="19" y="915"/>
                      </a:cubicBezTo>
                      <a:cubicBezTo>
                        <a:pt x="19" y="907"/>
                        <a:pt x="19" y="898"/>
                        <a:pt x="19" y="890"/>
                      </a:cubicBezTo>
                      <a:close/>
                      <a:moveTo>
                        <a:pt x="19" y="819"/>
                      </a:moveTo>
                      <a:cubicBezTo>
                        <a:pt x="55" y="822"/>
                        <a:pt x="91" y="826"/>
                        <a:pt x="127" y="829"/>
                      </a:cubicBezTo>
                      <a:cubicBezTo>
                        <a:pt x="127" y="839"/>
                        <a:pt x="127" y="849"/>
                        <a:pt x="127" y="859"/>
                      </a:cubicBezTo>
                      <a:cubicBezTo>
                        <a:pt x="91" y="854"/>
                        <a:pt x="55" y="848"/>
                        <a:pt x="19" y="843"/>
                      </a:cubicBezTo>
                      <a:cubicBezTo>
                        <a:pt x="19" y="835"/>
                        <a:pt x="19" y="827"/>
                        <a:pt x="19" y="819"/>
                      </a:cubicBezTo>
                      <a:close/>
                      <a:moveTo>
                        <a:pt x="19" y="747"/>
                      </a:moveTo>
                      <a:cubicBezTo>
                        <a:pt x="55" y="749"/>
                        <a:pt x="91" y="751"/>
                        <a:pt x="127" y="753"/>
                      </a:cubicBezTo>
                      <a:cubicBezTo>
                        <a:pt x="127" y="763"/>
                        <a:pt x="127" y="773"/>
                        <a:pt x="127" y="783"/>
                      </a:cubicBezTo>
                      <a:cubicBezTo>
                        <a:pt x="91" y="779"/>
                        <a:pt x="55" y="775"/>
                        <a:pt x="19" y="772"/>
                      </a:cubicBezTo>
                      <a:cubicBezTo>
                        <a:pt x="19" y="763"/>
                        <a:pt x="19" y="755"/>
                        <a:pt x="19" y="747"/>
                      </a:cubicBezTo>
                      <a:close/>
                      <a:moveTo>
                        <a:pt x="19" y="675"/>
                      </a:moveTo>
                      <a:cubicBezTo>
                        <a:pt x="55" y="676"/>
                        <a:pt x="91" y="676"/>
                        <a:pt x="127" y="677"/>
                      </a:cubicBezTo>
                      <a:cubicBezTo>
                        <a:pt x="127" y="687"/>
                        <a:pt x="127" y="697"/>
                        <a:pt x="127" y="706"/>
                      </a:cubicBezTo>
                      <a:cubicBezTo>
                        <a:pt x="91" y="704"/>
                        <a:pt x="55" y="702"/>
                        <a:pt x="19" y="700"/>
                      </a:cubicBezTo>
                      <a:cubicBezTo>
                        <a:pt x="19" y="692"/>
                        <a:pt x="19" y="684"/>
                        <a:pt x="19" y="675"/>
                      </a:cubicBezTo>
                      <a:close/>
                      <a:moveTo>
                        <a:pt x="19" y="603"/>
                      </a:moveTo>
                      <a:cubicBezTo>
                        <a:pt x="55" y="602"/>
                        <a:pt x="91" y="602"/>
                        <a:pt x="127" y="601"/>
                      </a:cubicBezTo>
                      <a:cubicBezTo>
                        <a:pt x="127" y="610"/>
                        <a:pt x="127" y="620"/>
                        <a:pt x="127" y="630"/>
                      </a:cubicBezTo>
                      <a:cubicBezTo>
                        <a:pt x="91" y="630"/>
                        <a:pt x="55" y="629"/>
                        <a:pt x="19" y="629"/>
                      </a:cubicBezTo>
                      <a:cubicBezTo>
                        <a:pt x="19" y="620"/>
                        <a:pt x="19" y="612"/>
                        <a:pt x="19" y="603"/>
                      </a:cubicBezTo>
                      <a:close/>
                      <a:moveTo>
                        <a:pt x="19" y="532"/>
                      </a:moveTo>
                      <a:cubicBezTo>
                        <a:pt x="55" y="529"/>
                        <a:pt x="91" y="527"/>
                        <a:pt x="127" y="524"/>
                      </a:cubicBezTo>
                      <a:cubicBezTo>
                        <a:pt x="127" y="534"/>
                        <a:pt x="127" y="544"/>
                        <a:pt x="127" y="554"/>
                      </a:cubicBezTo>
                      <a:cubicBezTo>
                        <a:pt x="91" y="555"/>
                        <a:pt x="55" y="556"/>
                        <a:pt x="19" y="557"/>
                      </a:cubicBezTo>
                      <a:cubicBezTo>
                        <a:pt x="19" y="549"/>
                        <a:pt x="19" y="540"/>
                        <a:pt x="19" y="532"/>
                      </a:cubicBezTo>
                      <a:close/>
                      <a:moveTo>
                        <a:pt x="19" y="460"/>
                      </a:moveTo>
                      <a:cubicBezTo>
                        <a:pt x="55" y="456"/>
                        <a:pt x="91" y="452"/>
                        <a:pt x="127" y="448"/>
                      </a:cubicBezTo>
                      <a:cubicBezTo>
                        <a:pt x="127" y="458"/>
                        <a:pt x="127" y="468"/>
                        <a:pt x="127" y="478"/>
                      </a:cubicBezTo>
                      <a:cubicBezTo>
                        <a:pt x="91" y="481"/>
                        <a:pt x="55" y="483"/>
                        <a:pt x="19" y="486"/>
                      </a:cubicBezTo>
                      <a:cubicBezTo>
                        <a:pt x="19" y="477"/>
                        <a:pt x="19" y="469"/>
                        <a:pt x="19" y="460"/>
                      </a:cubicBezTo>
                      <a:close/>
                      <a:moveTo>
                        <a:pt x="19" y="388"/>
                      </a:moveTo>
                      <a:cubicBezTo>
                        <a:pt x="55" y="383"/>
                        <a:pt x="91" y="378"/>
                        <a:pt x="127" y="372"/>
                      </a:cubicBezTo>
                      <a:cubicBezTo>
                        <a:pt x="127" y="382"/>
                        <a:pt x="127" y="392"/>
                        <a:pt x="127" y="402"/>
                      </a:cubicBezTo>
                      <a:cubicBezTo>
                        <a:pt x="91" y="406"/>
                        <a:pt x="55" y="410"/>
                        <a:pt x="19" y="414"/>
                      </a:cubicBezTo>
                      <a:cubicBezTo>
                        <a:pt x="19" y="406"/>
                        <a:pt x="19" y="397"/>
                        <a:pt x="19" y="388"/>
                      </a:cubicBezTo>
                      <a:close/>
                      <a:moveTo>
                        <a:pt x="19" y="317"/>
                      </a:moveTo>
                      <a:cubicBezTo>
                        <a:pt x="55" y="310"/>
                        <a:pt x="91" y="303"/>
                        <a:pt x="127" y="296"/>
                      </a:cubicBezTo>
                      <a:cubicBezTo>
                        <a:pt x="127" y="306"/>
                        <a:pt x="127" y="316"/>
                        <a:pt x="127" y="326"/>
                      </a:cubicBezTo>
                      <a:cubicBezTo>
                        <a:pt x="91" y="331"/>
                        <a:pt x="55" y="337"/>
                        <a:pt x="19" y="343"/>
                      </a:cubicBezTo>
                      <a:cubicBezTo>
                        <a:pt x="19" y="334"/>
                        <a:pt x="19" y="325"/>
                        <a:pt x="19" y="317"/>
                      </a:cubicBezTo>
                      <a:close/>
                      <a:moveTo>
                        <a:pt x="19" y="245"/>
                      </a:moveTo>
                      <a:cubicBezTo>
                        <a:pt x="55" y="236"/>
                        <a:pt x="91" y="228"/>
                        <a:pt x="127" y="220"/>
                      </a:cubicBezTo>
                      <a:cubicBezTo>
                        <a:pt x="127" y="230"/>
                        <a:pt x="127" y="240"/>
                        <a:pt x="127" y="249"/>
                      </a:cubicBezTo>
                      <a:cubicBezTo>
                        <a:pt x="91" y="257"/>
                        <a:pt x="55" y="264"/>
                        <a:pt x="19" y="272"/>
                      </a:cubicBezTo>
                      <a:cubicBezTo>
                        <a:pt x="19" y="263"/>
                        <a:pt x="19" y="254"/>
                        <a:pt x="19" y="245"/>
                      </a:cubicBezTo>
                      <a:close/>
                      <a:moveTo>
                        <a:pt x="19" y="173"/>
                      </a:moveTo>
                      <a:cubicBezTo>
                        <a:pt x="55" y="163"/>
                        <a:pt x="91" y="154"/>
                        <a:pt x="127" y="144"/>
                      </a:cubicBezTo>
                      <a:cubicBezTo>
                        <a:pt x="127" y="154"/>
                        <a:pt x="127" y="163"/>
                        <a:pt x="127" y="173"/>
                      </a:cubicBezTo>
                      <a:cubicBezTo>
                        <a:pt x="91" y="182"/>
                        <a:pt x="55" y="191"/>
                        <a:pt x="19" y="200"/>
                      </a:cubicBezTo>
                      <a:cubicBezTo>
                        <a:pt x="19" y="191"/>
                        <a:pt x="19" y="182"/>
                        <a:pt x="19" y="173"/>
                      </a:cubicBezTo>
                      <a:close/>
                      <a:moveTo>
                        <a:pt x="19" y="101"/>
                      </a:moveTo>
                      <a:cubicBezTo>
                        <a:pt x="127" y="68"/>
                        <a:pt x="127" y="68"/>
                        <a:pt x="127" y="68"/>
                      </a:cubicBezTo>
                      <a:cubicBezTo>
                        <a:pt x="127" y="97"/>
                        <a:pt x="127" y="97"/>
                        <a:pt x="127" y="97"/>
                      </a:cubicBezTo>
                      <a:cubicBezTo>
                        <a:pt x="19" y="129"/>
                        <a:pt x="19" y="129"/>
                        <a:pt x="19" y="129"/>
                      </a:cubicBezTo>
                      <a:lnTo>
                        <a:pt x="19" y="10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8"/>
                <p:cNvSpPr>
                  <a:spLocks/>
                </p:cNvSpPr>
                <p:nvPr/>
              </p:nvSpPr>
              <p:spPr bwMode="auto">
                <a:xfrm>
                  <a:off x="4664500" y="3203768"/>
                  <a:ext cx="544401" cy="2177604"/>
                </a:xfrm>
                <a:custGeom>
                  <a:avLst/>
                  <a:gdLst>
                    <a:gd name="T0" fmla="*/ 49 w 285"/>
                    <a:gd name="T1" fmla="*/ 1049 h 1140"/>
                    <a:gd name="T2" fmla="*/ 97 w 285"/>
                    <a:gd name="T3" fmla="*/ 988 h 1140"/>
                    <a:gd name="T4" fmla="*/ 97 w 285"/>
                    <a:gd name="T5" fmla="*/ 964 h 1140"/>
                    <a:gd name="T6" fmla="*/ 49 w 285"/>
                    <a:gd name="T7" fmla="*/ 910 h 1140"/>
                    <a:gd name="T8" fmla="*/ 49 w 285"/>
                    <a:gd name="T9" fmla="*/ 818 h 1140"/>
                    <a:gd name="T10" fmla="*/ 49 w 285"/>
                    <a:gd name="T11" fmla="*/ 703 h 1140"/>
                    <a:gd name="T12" fmla="*/ 97 w 285"/>
                    <a:gd name="T13" fmla="*/ 649 h 1140"/>
                    <a:gd name="T14" fmla="*/ 97 w 285"/>
                    <a:gd name="T15" fmla="*/ 625 h 1140"/>
                    <a:gd name="T16" fmla="*/ 49 w 285"/>
                    <a:gd name="T17" fmla="*/ 565 h 1140"/>
                    <a:gd name="T18" fmla="*/ 49 w 285"/>
                    <a:gd name="T19" fmla="*/ 473 h 1140"/>
                    <a:gd name="T20" fmla="*/ 49 w 285"/>
                    <a:gd name="T21" fmla="*/ 415 h 1140"/>
                    <a:gd name="T22" fmla="*/ 97 w 285"/>
                    <a:gd name="T23" fmla="*/ 310 h 1140"/>
                    <a:gd name="T24" fmla="*/ 97 w 285"/>
                    <a:gd name="T25" fmla="*/ 286 h 1140"/>
                    <a:gd name="T26" fmla="*/ 49 w 285"/>
                    <a:gd name="T27" fmla="*/ 219 h 1140"/>
                    <a:gd name="T28" fmla="*/ 49 w 285"/>
                    <a:gd name="T29" fmla="*/ 127 h 1140"/>
                    <a:gd name="T30" fmla="*/ 159 w 285"/>
                    <a:gd name="T31" fmla="*/ 133 h 1140"/>
                    <a:gd name="T32" fmla="*/ 129 w 285"/>
                    <a:gd name="T33" fmla="*/ 180 h 1140"/>
                    <a:gd name="T34" fmla="*/ 129 w 285"/>
                    <a:gd name="T35" fmla="*/ 205 h 1140"/>
                    <a:gd name="T36" fmla="*/ 159 w 285"/>
                    <a:gd name="T37" fmla="*/ 268 h 1140"/>
                    <a:gd name="T38" fmla="*/ 159 w 285"/>
                    <a:gd name="T39" fmla="*/ 353 h 1140"/>
                    <a:gd name="T40" fmla="*/ 160 w 285"/>
                    <a:gd name="T41" fmla="*/ 463 h 1140"/>
                    <a:gd name="T42" fmla="*/ 129 w 285"/>
                    <a:gd name="T43" fmla="*/ 514 h 1140"/>
                    <a:gd name="T44" fmla="*/ 129 w 285"/>
                    <a:gd name="T45" fmla="*/ 539 h 1140"/>
                    <a:gd name="T46" fmla="*/ 160 w 285"/>
                    <a:gd name="T47" fmla="*/ 598 h 1140"/>
                    <a:gd name="T48" fmla="*/ 160 w 285"/>
                    <a:gd name="T49" fmla="*/ 682 h 1140"/>
                    <a:gd name="T50" fmla="*/ 160 w 285"/>
                    <a:gd name="T51" fmla="*/ 792 h 1140"/>
                    <a:gd name="T52" fmla="*/ 130 w 285"/>
                    <a:gd name="T53" fmla="*/ 849 h 1140"/>
                    <a:gd name="T54" fmla="*/ 130 w 285"/>
                    <a:gd name="T55" fmla="*/ 874 h 1140"/>
                    <a:gd name="T56" fmla="*/ 160 w 285"/>
                    <a:gd name="T57" fmla="*/ 928 h 1140"/>
                    <a:gd name="T58" fmla="*/ 161 w 285"/>
                    <a:gd name="T59" fmla="*/ 1012 h 1140"/>
                    <a:gd name="T60" fmla="*/ 186 w 285"/>
                    <a:gd name="T61" fmla="*/ 1036 h 1140"/>
                    <a:gd name="T62" fmla="*/ 208 w 285"/>
                    <a:gd name="T63" fmla="*/ 980 h 1140"/>
                    <a:gd name="T64" fmla="*/ 208 w 285"/>
                    <a:gd name="T65" fmla="*/ 927 h 1140"/>
                    <a:gd name="T66" fmla="*/ 186 w 285"/>
                    <a:gd name="T67" fmla="*/ 901 h 1140"/>
                    <a:gd name="T68" fmla="*/ 186 w 285"/>
                    <a:gd name="T69" fmla="*/ 847 h 1140"/>
                    <a:gd name="T70" fmla="*/ 186 w 285"/>
                    <a:gd name="T71" fmla="*/ 738 h 1140"/>
                    <a:gd name="T72" fmla="*/ 208 w 285"/>
                    <a:gd name="T73" fmla="*/ 657 h 1140"/>
                    <a:gd name="T74" fmla="*/ 208 w 285"/>
                    <a:gd name="T75" fmla="*/ 631 h 1140"/>
                    <a:gd name="T76" fmla="*/ 186 w 285"/>
                    <a:gd name="T77" fmla="*/ 575 h 1140"/>
                    <a:gd name="T78" fmla="*/ 186 w 285"/>
                    <a:gd name="T79" fmla="*/ 492 h 1140"/>
                    <a:gd name="T80" fmla="*/ 186 w 285"/>
                    <a:gd name="T81" fmla="*/ 384 h 1140"/>
                    <a:gd name="T82" fmla="*/ 208 w 285"/>
                    <a:gd name="T83" fmla="*/ 334 h 1140"/>
                    <a:gd name="T84" fmla="*/ 208 w 285"/>
                    <a:gd name="T85" fmla="*/ 308 h 1140"/>
                    <a:gd name="T86" fmla="*/ 208 w 285"/>
                    <a:gd name="T87" fmla="*/ 254 h 1140"/>
                    <a:gd name="T88" fmla="*/ 186 w 285"/>
                    <a:gd name="T89" fmla="*/ 166 h 1140"/>
                    <a:gd name="T90" fmla="*/ 228 w 285"/>
                    <a:gd name="T91" fmla="*/ 1033 h 1140"/>
                    <a:gd name="T92" fmla="*/ 247 w 285"/>
                    <a:gd name="T93" fmla="*/ 978 h 1140"/>
                    <a:gd name="T94" fmla="*/ 247 w 285"/>
                    <a:gd name="T95" fmla="*/ 951 h 1140"/>
                    <a:gd name="T96" fmla="*/ 228 w 285"/>
                    <a:gd name="T97" fmla="*/ 899 h 1140"/>
                    <a:gd name="T98" fmla="*/ 228 w 285"/>
                    <a:gd name="T99" fmla="*/ 820 h 1140"/>
                    <a:gd name="T100" fmla="*/ 229 w 285"/>
                    <a:gd name="T101" fmla="*/ 713 h 1140"/>
                    <a:gd name="T102" fmla="*/ 248 w 285"/>
                    <a:gd name="T103" fmla="*/ 661 h 1140"/>
                    <a:gd name="T104" fmla="*/ 248 w 285"/>
                    <a:gd name="T105" fmla="*/ 634 h 1140"/>
                    <a:gd name="T106" fmla="*/ 229 w 285"/>
                    <a:gd name="T107" fmla="*/ 579 h 1140"/>
                    <a:gd name="T108" fmla="*/ 229 w 285"/>
                    <a:gd name="T109" fmla="*/ 499 h 1140"/>
                    <a:gd name="T110" fmla="*/ 230 w 285"/>
                    <a:gd name="T111" fmla="*/ 393 h 1140"/>
                    <a:gd name="T112" fmla="*/ 249 w 285"/>
                    <a:gd name="T113" fmla="*/ 343 h 1140"/>
                    <a:gd name="T114" fmla="*/ 249 w 285"/>
                    <a:gd name="T115" fmla="*/ 316 h 1140"/>
                    <a:gd name="T116" fmla="*/ 230 w 285"/>
                    <a:gd name="T117" fmla="*/ 259 h 1140"/>
                    <a:gd name="T118" fmla="*/ 230 w 285"/>
                    <a:gd name="T119" fmla="*/ 179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1140">
                      <a:moveTo>
                        <a:pt x="285" y="98"/>
                      </a:moveTo>
                      <a:cubicBezTo>
                        <a:pt x="0" y="0"/>
                        <a:pt x="0" y="0"/>
                        <a:pt x="0" y="0"/>
                      </a:cubicBezTo>
                      <a:cubicBezTo>
                        <a:pt x="0" y="1140"/>
                        <a:pt x="0" y="1140"/>
                        <a:pt x="0" y="1140"/>
                      </a:cubicBezTo>
                      <a:cubicBezTo>
                        <a:pt x="285" y="1097"/>
                        <a:pt x="285" y="1097"/>
                        <a:pt x="285" y="1097"/>
                      </a:cubicBezTo>
                      <a:lnTo>
                        <a:pt x="285" y="98"/>
                      </a:lnTo>
                      <a:close/>
                      <a:moveTo>
                        <a:pt x="49" y="1049"/>
                      </a:moveTo>
                      <a:cubicBezTo>
                        <a:pt x="97" y="1045"/>
                        <a:pt x="97" y="1045"/>
                        <a:pt x="97" y="1045"/>
                      </a:cubicBezTo>
                      <a:cubicBezTo>
                        <a:pt x="97" y="1077"/>
                        <a:pt x="97" y="1077"/>
                        <a:pt x="97" y="1077"/>
                      </a:cubicBezTo>
                      <a:cubicBezTo>
                        <a:pt x="49" y="1083"/>
                        <a:pt x="49" y="1083"/>
                        <a:pt x="49" y="1083"/>
                      </a:cubicBezTo>
                      <a:lnTo>
                        <a:pt x="49" y="1049"/>
                      </a:lnTo>
                      <a:close/>
                      <a:moveTo>
                        <a:pt x="49" y="991"/>
                      </a:moveTo>
                      <a:cubicBezTo>
                        <a:pt x="65" y="990"/>
                        <a:pt x="81" y="989"/>
                        <a:pt x="97" y="988"/>
                      </a:cubicBezTo>
                      <a:cubicBezTo>
                        <a:pt x="97" y="999"/>
                        <a:pt x="97" y="1009"/>
                        <a:pt x="97" y="1020"/>
                      </a:cubicBezTo>
                      <a:cubicBezTo>
                        <a:pt x="81" y="1022"/>
                        <a:pt x="65" y="1024"/>
                        <a:pt x="49" y="1025"/>
                      </a:cubicBezTo>
                      <a:cubicBezTo>
                        <a:pt x="49" y="1014"/>
                        <a:pt x="49" y="1003"/>
                        <a:pt x="49" y="991"/>
                      </a:cubicBezTo>
                      <a:close/>
                      <a:moveTo>
                        <a:pt x="49" y="934"/>
                      </a:moveTo>
                      <a:cubicBezTo>
                        <a:pt x="65" y="933"/>
                        <a:pt x="81" y="932"/>
                        <a:pt x="97" y="932"/>
                      </a:cubicBezTo>
                      <a:cubicBezTo>
                        <a:pt x="97" y="942"/>
                        <a:pt x="97" y="953"/>
                        <a:pt x="97" y="964"/>
                      </a:cubicBezTo>
                      <a:cubicBezTo>
                        <a:pt x="81" y="965"/>
                        <a:pt x="65" y="966"/>
                        <a:pt x="49" y="968"/>
                      </a:cubicBezTo>
                      <a:cubicBezTo>
                        <a:pt x="49" y="956"/>
                        <a:pt x="49" y="945"/>
                        <a:pt x="49" y="934"/>
                      </a:cubicBezTo>
                      <a:close/>
                      <a:moveTo>
                        <a:pt x="49" y="876"/>
                      </a:moveTo>
                      <a:cubicBezTo>
                        <a:pt x="65" y="876"/>
                        <a:pt x="81" y="875"/>
                        <a:pt x="97" y="875"/>
                      </a:cubicBezTo>
                      <a:cubicBezTo>
                        <a:pt x="97" y="886"/>
                        <a:pt x="97" y="896"/>
                        <a:pt x="97" y="907"/>
                      </a:cubicBezTo>
                      <a:cubicBezTo>
                        <a:pt x="81" y="908"/>
                        <a:pt x="65" y="909"/>
                        <a:pt x="49" y="910"/>
                      </a:cubicBezTo>
                      <a:cubicBezTo>
                        <a:pt x="49" y="899"/>
                        <a:pt x="49" y="887"/>
                        <a:pt x="49" y="876"/>
                      </a:cubicBezTo>
                      <a:close/>
                      <a:moveTo>
                        <a:pt x="49" y="818"/>
                      </a:moveTo>
                      <a:cubicBezTo>
                        <a:pt x="65" y="818"/>
                        <a:pt x="81" y="819"/>
                        <a:pt x="97" y="819"/>
                      </a:cubicBezTo>
                      <a:cubicBezTo>
                        <a:pt x="97" y="829"/>
                        <a:pt x="97" y="840"/>
                        <a:pt x="97" y="851"/>
                      </a:cubicBezTo>
                      <a:cubicBezTo>
                        <a:pt x="81" y="851"/>
                        <a:pt x="65" y="852"/>
                        <a:pt x="49" y="853"/>
                      </a:cubicBezTo>
                      <a:cubicBezTo>
                        <a:pt x="49" y="841"/>
                        <a:pt x="49" y="830"/>
                        <a:pt x="49" y="818"/>
                      </a:cubicBezTo>
                      <a:close/>
                      <a:moveTo>
                        <a:pt x="49" y="761"/>
                      </a:moveTo>
                      <a:cubicBezTo>
                        <a:pt x="65" y="761"/>
                        <a:pt x="81" y="762"/>
                        <a:pt x="97" y="762"/>
                      </a:cubicBezTo>
                      <a:cubicBezTo>
                        <a:pt x="97" y="773"/>
                        <a:pt x="97" y="783"/>
                        <a:pt x="97" y="794"/>
                      </a:cubicBezTo>
                      <a:cubicBezTo>
                        <a:pt x="81" y="794"/>
                        <a:pt x="65" y="795"/>
                        <a:pt x="49" y="795"/>
                      </a:cubicBezTo>
                      <a:cubicBezTo>
                        <a:pt x="49" y="784"/>
                        <a:pt x="49" y="772"/>
                        <a:pt x="49" y="761"/>
                      </a:cubicBezTo>
                      <a:close/>
                      <a:moveTo>
                        <a:pt x="49" y="703"/>
                      </a:moveTo>
                      <a:cubicBezTo>
                        <a:pt x="65" y="704"/>
                        <a:pt x="81" y="705"/>
                        <a:pt x="97" y="706"/>
                      </a:cubicBezTo>
                      <a:cubicBezTo>
                        <a:pt x="97" y="716"/>
                        <a:pt x="97" y="727"/>
                        <a:pt x="97" y="738"/>
                      </a:cubicBezTo>
                      <a:cubicBezTo>
                        <a:pt x="81" y="738"/>
                        <a:pt x="65" y="737"/>
                        <a:pt x="49" y="737"/>
                      </a:cubicBezTo>
                      <a:cubicBezTo>
                        <a:pt x="49" y="726"/>
                        <a:pt x="49" y="715"/>
                        <a:pt x="49" y="703"/>
                      </a:cubicBezTo>
                      <a:close/>
                      <a:moveTo>
                        <a:pt x="49" y="645"/>
                      </a:moveTo>
                      <a:cubicBezTo>
                        <a:pt x="65" y="647"/>
                        <a:pt x="81" y="648"/>
                        <a:pt x="97" y="649"/>
                      </a:cubicBezTo>
                      <a:cubicBezTo>
                        <a:pt x="97" y="660"/>
                        <a:pt x="97" y="671"/>
                        <a:pt x="97" y="681"/>
                      </a:cubicBezTo>
                      <a:cubicBezTo>
                        <a:pt x="81" y="681"/>
                        <a:pt x="65" y="680"/>
                        <a:pt x="49" y="680"/>
                      </a:cubicBezTo>
                      <a:cubicBezTo>
                        <a:pt x="49" y="668"/>
                        <a:pt x="49" y="657"/>
                        <a:pt x="49" y="645"/>
                      </a:cubicBezTo>
                      <a:close/>
                      <a:moveTo>
                        <a:pt x="49" y="588"/>
                      </a:moveTo>
                      <a:cubicBezTo>
                        <a:pt x="65" y="590"/>
                        <a:pt x="81" y="591"/>
                        <a:pt x="97" y="593"/>
                      </a:cubicBezTo>
                      <a:cubicBezTo>
                        <a:pt x="97" y="603"/>
                        <a:pt x="97" y="614"/>
                        <a:pt x="97" y="625"/>
                      </a:cubicBezTo>
                      <a:cubicBezTo>
                        <a:pt x="81" y="624"/>
                        <a:pt x="65" y="623"/>
                        <a:pt x="49" y="622"/>
                      </a:cubicBezTo>
                      <a:cubicBezTo>
                        <a:pt x="49" y="611"/>
                        <a:pt x="49" y="599"/>
                        <a:pt x="49" y="588"/>
                      </a:cubicBezTo>
                      <a:close/>
                      <a:moveTo>
                        <a:pt x="49" y="530"/>
                      </a:moveTo>
                      <a:cubicBezTo>
                        <a:pt x="65" y="532"/>
                        <a:pt x="81" y="534"/>
                        <a:pt x="97" y="536"/>
                      </a:cubicBezTo>
                      <a:cubicBezTo>
                        <a:pt x="97" y="547"/>
                        <a:pt x="97" y="558"/>
                        <a:pt x="97" y="568"/>
                      </a:cubicBezTo>
                      <a:cubicBezTo>
                        <a:pt x="81" y="567"/>
                        <a:pt x="65" y="566"/>
                        <a:pt x="49" y="565"/>
                      </a:cubicBezTo>
                      <a:cubicBezTo>
                        <a:pt x="49" y="553"/>
                        <a:pt x="49" y="542"/>
                        <a:pt x="49" y="530"/>
                      </a:cubicBezTo>
                      <a:close/>
                      <a:moveTo>
                        <a:pt x="49" y="473"/>
                      </a:moveTo>
                      <a:cubicBezTo>
                        <a:pt x="65" y="475"/>
                        <a:pt x="81" y="477"/>
                        <a:pt x="97" y="480"/>
                      </a:cubicBezTo>
                      <a:cubicBezTo>
                        <a:pt x="97" y="490"/>
                        <a:pt x="97" y="501"/>
                        <a:pt x="97" y="512"/>
                      </a:cubicBezTo>
                      <a:cubicBezTo>
                        <a:pt x="81" y="510"/>
                        <a:pt x="65" y="508"/>
                        <a:pt x="49" y="507"/>
                      </a:cubicBezTo>
                      <a:cubicBezTo>
                        <a:pt x="49" y="495"/>
                        <a:pt x="49" y="484"/>
                        <a:pt x="49" y="473"/>
                      </a:cubicBezTo>
                      <a:close/>
                      <a:moveTo>
                        <a:pt x="49" y="392"/>
                      </a:moveTo>
                      <a:cubicBezTo>
                        <a:pt x="49" y="380"/>
                        <a:pt x="49" y="369"/>
                        <a:pt x="49" y="357"/>
                      </a:cubicBezTo>
                      <a:cubicBezTo>
                        <a:pt x="65" y="361"/>
                        <a:pt x="81" y="364"/>
                        <a:pt x="97" y="367"/>
                      </a:cubicBezTo>
                      <a:cubicBezTo>
                        <a:pt x="97" y="378"/>
                        <a:pt x="97" y="388"/>
                        <a:pt x="97" y="399"/>
                      </a:cubicBezTo>
                      <a:cubicBezTo>
                        <a:pt x="81" y="396"/>
                        <a:pt x="65" y="394"/>
                        <a:pt x="49" y="392"/>
                      </a:cubicBezTo>
                      <a:close/>
                      <a:moveTo>
                        <a:pt x="49" y="415"/>
                      </a:moveTo>
                      <a:cubicBezTo>
                        <a:pt x="65" y="418"/>
                        <a:pt x="81" y="421"/>
                        <a:pt x="97" y="423"/>
                      </a:cubicBezTo>
                      <a:cubicBezTo>
                        <a:pt x="97" y="434"/>
                        <a:pt x="97" y="445"/>
                        <a:pt x="97" y="455"/>
                      </a:cubicBezTo>
                      <a:cubicBezTo>
                        <a:pt x="81" y="453"/>
                        <a:pt x="65" y="451"/>
                        <a:pt x="49" y="449"/>
                      </a:cubicBezTo>
                      <a:cubicBezTo>
                        <a:pt x="49" y="438"/>
                        <a:pt x="49" y="426"/>
                        <a:pt x="49" y="415"/>
                      </a:cubicBezTo>
                      <a:close/>
                      <a:moveTo>
                        <a:pt x="49" y="300"/>
                      </a:moveTo>
                      <a:cubicBezTo>
                        <a:pt x="65" y="303"/>
                        <a:pt x="81" y="307"/>
                        <a:pt x="97" y="310"/>
                      </a:cubicBezTo>
                      <a:cubicBezTo>
                        <a:pt x="97" y="321"/>
                        <a:pt x="97" y="332"/>
                        <a:pt x="97" y="342"/>
                      </a:cubicBezTo>
                      <a:cubicBezTo>
                        <a:pt x="81" y="340"/>
                        <a:pt x="65" y="337"/>
                        <a:pt x="49" y="334"/>
                      </a:cubicBezTo>
                      <a:cubicBezTo>
                        <a:pt x="49" y="323"/>
                        <a:pt x="49" y="311"/>
                        <a:pt x="49" y="300"/>
                      </a:cubicBezTo>
                      <a:close/>
                      <a:moveTo>
                        <a:pt x="49" y="242"/>
                      </a:moveTo>
                      <a:cubicBezTo>
                        <a:pt x="65" y="246"/>
                        <a:pt x="81" y="250"/>
                        <a:pt x="97" y="254"/>
                      </a:cubicBezTo>
                      <a:cubicBezTo>
                        <a:pt x="97" y="265"/>
                        <a:pt x="97" y="275"/>
                        <a:pt x="97" y="286"/>
                      </a:cubicBezTo>
                      <a:cubicBezTo>
                        <a:pt x="81" y="283"/>
                        <a:pt x="65" y="280"/>
                        <a:pt x="49" y="276"/>
                      </a:cubicBezTo>
                      <a:cubicBezTo>
                        <a:pt x="49" y="265"/>
                        <a:pt x="49" y="254"/>
                        <a:pt x="49" y="242"/>
                      </a:cubicBezTo>
                      <a:close/>
                      <a:moveTo>
                        <a:pt x="49" y="185"/>
                      </a:moveTo>
                      <a:cubicBezTo>
                        <a:pt x="65" y="189"/>
                        <a:pt x="81" y="193"/>
                        <a:pt x="97" y="197"/>
                      </a:cubicBezTo>
                      <a:cubicBezTo>
                        <a:pt x="97" y="208"/>
                        <a:pt x="97" y="219"/>
                        <a:pt x="97" y="229"/>
                      </a:cubicBezTo>
                      <a:cubicBezTo>
                        <a:pt x="81" y="226"/>
                        <a:pt x="65" y="222"/>
                        <a:pt x="49" y="219"/>
                      </a:cubicBezTo>
                      <a:cubicBezTo>
                        <a:pt x="49" y="207"/>
                        <a:pt x="49" y="196"/>
                        <a:pt x="49" y="185"/>
                      </a:cubicBezTo>
                      <a:close/>
                      <a:moveTo>
                        <a:pt x="49" y="127"/>
                      </a:moveTo>
                      <a:cubicBezTo>
                        <a:pt x="65" y="132"/>
                        <a:pt x="81" y="136"/>
                        <a:pt x="97" y="141"/>
                      </a:cubicBezTo>
                      <a:cubicBezTo>
                        <a:pt x="97" y="152"/>
                        <a:pt x="97" y="162"/>
                        <a:pt x="97" y="173"/>
                      </a:cubicBezTo>
                      <a:cubicBezTo>
                        <a:pt x="81" y="169"/>
                        <a:pt x="65" y="165"/>
                        <a:pt x="49" y="161"/>
                      </a:cubicBezTo>
                      <a:cubicBezTo>
                        <a:pt x="49" y="150"/>
                        <a:pt x="49" y="138"/>
                        <a:pt x="49" y="127"/>
                      </a:cubicBezTo>
                      <a:close/>
                      <a:moveTo>
                        <a:pt x="97" y="116"/>
                      </a:moveTo>
                      <a:cubicBezTo>
                        <a:pt x="49" y="104"/>
                        <a:pt x="49" y="104"/>
                        <a:pt x="49" y="104"/>
                      </a:cubicBezTo>
                      <a:cubicBezTo>
                        <a:pt x="49" y="69"/>
                        <a:pt x="49" y="69"/>
                        <a:pt x="49" y="69"/>
                      </a:cubicBezTo>
                      <a:cubicBezTo>
                        <a:pt x="97" y="85"/>
                        <a:pt x="97" y="85"/>
                        <a:pt x="97" y="85"/>
                      </a:cubicBezTo>
                      <a:lnTo>
                        <a:pt x="97" y="116"/>
                      </a:lnTo>
                      <a:close/>
                      <a:moveTo>
                        <a:pt x="159" y="133"/>
                      </a:moveTo>
                      <a:cubicBezTo>
                        <a:pt x="129" y="125"/>
                        <a:pt x="129" y="125"/>
                        <a:pt x="129" y="125"/>
                      </a:cubicBezTo>
                      <a:cubicBezTo>
                        <a:pt x="129" y="94"/>
                        <a:pt x="129" y="94"/>
                        <a:pt x="129" y="94"/>
                      </a:cubicBezTo>
                      <a:cubicBezTo>
                        <a:pt x="159" y="104"/>
                        <a:pt x="159" y="104"/>
                        <a:pt x="159" y="104"/>
                      </a:cubicBezTo>
                      <a:lnTo>
                        <a:pt x="159" y="133"/>
                      </a:lnTo>
                      <a:close/>
                      <a:moveTo>
                        <a:pt x="159" y="188"/>
                      </a:moveTo>
                      <a:cubicBezTo>
                        <a:pt x="149" y="185"/>
                        <a:pt x="139" y="183"/>
                        <a:pt x="129" y="180"/>
                      </a:cubicBezTo>
                      <a:cubicBezTo>
                        <a:pt x="129" y="170"/>
                        <a:pt x="129" y="160"/>
                        <a:pt x="129" y="150"/>
                      </a:cubicBezTo>
                      <a:cubicBezTo>
                        <a:pt x="139" y="153"/>
                        <a:pt x="149" y="156"/>
                        <a:pt x="159" y="159"/>
                      </a:cubicBezTo>
                      <a:cubicBezTo>
                        <a:pt x="159" y="168"/>
                        <a:pt x="159" y="178"/>
                        <a:pt x="159" y="188"/>
                      </a:cubicBezTo>
                      <a:close/>
                      <a:moveTo>
                        <a:pt x="159" y="243"/>
                      </a:moveTo>
                      <a:cubicBezTo>
                        <a:pt x="149" y="240"/>
                        <a:pt x="139" y="238"/>
                        <a:pt x="129" y="236"/>
                      </a:cubicBezTo>
                      <a:cubicBezTo>
                        <a:pt x="129" y="226"/>
                        <a:pt x="129" y="215"/>
                        <a:pt x="129" y="205"/>
                      </a:cubicBezTo>
                      <a:cubicBezTo>
                        <a:pt x="139" y="208"/>
                        <a:pt x="149" y="211"/>
                        <a:pt x="159" y="213"/>
                      </a:cubicBezTo>
                      <a:cubicBezTo>
                        <a:pt x="159" y="223"/>
                        <a:pt x="159" y="233"/>
                        <a:pt x="159" y="243"/>
                      </a:cubicBezTo>
                      <a:close/>
                      <a:moveTo>
                        <a:pt x="159" y="298"/>
                      </a:moveTo>
                      <a:cubicBezTo>
                        <a:pt x="149" y="296"/>
                        <a:pt x="139" y="294"/>
                        <a:pt x="129" y="292"/>
                      </a:cubicBezTo>
                      <a:cubicBezTo>
                        <a:pt x="129" y="281"/>
                        <a:pt x="129" y="271"/>
                        <a:pt x="129" y="261"/>
                      </a:cubicBezTo>
                      <a:cubicBezTo>
                        <a:pt x="139" y="263"/>
                        <a:pt x="149" y="266"/>
                        <a:pt x="159" y="268"/>
                      </a:cubicBezTo>
                      <a:cubicBezTo>
                        <a:pt x="159" y="278"/>
                        <a:pt x="159" y="288"/>
                        <a:pt x="159" y="298"/>
                      </a:cubicBezTo>
                      <a:close/>
                      <a:moveTo>
                        <a:pt x="159" y="353"/>
                      </a:moveTo>
                      <a:cubicBezTo>
                        <a:pt x="149" y="351"/>
                        <a:pt x="139" y="349"/>
                        <a:pt x="129" y="347"/>
                      </a:cubicBezTo>
                      <a:cubicBezTo>
                        <a:pt x="129" y="337"/>
                        <a:pt x="129" y="327"/>
                        <a:pt x="129" y="317"/>
                      </a:cubicBezTo>
                      <a:cubicBezTo>
                        <a:pt x="139" y="319"/>
                        <a:pt x="149" y="321"/>
                        <a:pt x="159" y="323"/>
                      </a:cubicBezTo>
                      <a:cubicBezTo>
                        <a:pt x="159" y="333"/>
                        <a:pt x="159" y="343"/>
                        <a:pt x="159" y="353"/>
                      </a:cubicBezTo>
                      <a:close/>
                      <a:moveTo>
                        <a:pt x="159" y="408"/>
                      </a:moveTo>
                      <a:cubicBezTo>
                        <a:pt x="149" y="406"/>
                        <a:pt x="139" y="405"/>
                        <a:pt x="129" y="403"/>
                      </a:cubicBezTo>
                      <a:cubicBezTo>
                        <a:pt x="129" y="393"/>
                        <a:pt x="129" y="383"/>
                        <a:pt x="129" y="372"/>
                      </a:cubicBezTo>
                      <a:cubicBezTo>
                        <a:pt x="139" y="374"/>
                        <a:pt x="149" y="376"/>
                        <a:pt x="159" y="378"/>
                      </a:cubicBezTo>
                      <a:cubicBezTo>
                        <a:pt x="159" y="388"/>
                        <a:pt x="159" y="398"/>
                        <a:pt x="159" y="408"/>
                      </a:cubicBezTo>
                      <a:close/>
                      <a:moveTo>
                        <a:pt x="160" y="463"/>
                      </a:moveTo>
                      <a:cubicBezTo>
                        <a:pt x="149" y="461"/>
                        <a:pt x="139" y="460"/>
                        <a:pt x="129" y="459"/>
                      </a:cubicBezTo>
                      <a:cubicBezTo>
                        <a:pt x="129" y="448"/>
                        <a:pt x="129" y="438"/>
                        <a:pt x="129" y="428"/>
                      </a:cubicBezTo>
                      <a:cubicBezTo>
                        <a:pt x="139" y="430"/>
                        <a:pt x="149" y="432"/>
                        <a:pt x="160" y="433"/>
                      </a:cubicBezTo>
                      <a:cubicBezTo>
                        <a:pt x="160" y="443"/>
                        <a:pt x="160" y="453"/>
                        <a:pt x="160" y="463"/>
                      </a:cubicBezTo>
                      <a:close/>
                      <a:moveTo>
                        <a:pt x="160" y="518"/>
                      </a:moveTo>
                      <a:cubicBezTo>
                        <a:pt x="149" y="516"/>
                        <a:pt x="139" y="515"/>
                        <a:pt x="129" y="514"/>
                      </a:cubicBezTo>
                      <a:cubicBezTo>
                        <a:pt x="129" y="504"/>
                        <a:pt x="129" y="494"/>
                        <a:pt x="129" y="484"/>
                      </a:cubicBezTo>
                      <a:cubicBezTo>
                        <a:pt x="139" y="485"/>
                        <a:pt x="149" y="487"/>
                        <a:pt x="160" y="488"/>
                      </a:cubicBezTo>
                      <a:cubicBezTo>
                        <a:pt x="160" y="498"/>
                        <a:pt x="160" y="508"/>
                        <a:pt x="160" y="518"/>
                      </a:cubicBezTo>
                      <a:close/>
                      <a:moveTo>
                        <a:pt x="160" y="572"/>
                      </a:moveTo>
                      <a:cubicBezTo>
                        <a:pt x="150" y="572"/>
                        <a:pt x="139" y="571"/>
                        <a:pt x="129" y="570"/>
                      </a:cubicBezTo>
                      <a:cubicBezTo>
                        <a:pt x="129" y="560"/>
                        <a:pt x="129" y="550"/>
                        <a:pt x="129" y="539"/>
                      </a:cubicBezTo>
                      <a:cubicBezTo>
                        <a:pt x="139" y="541"/>
                        <a:pt x="150" y="542"/>
                        <a:pt x="160" y="543"/>
                      </a:cubicBezTo>
                      <a:cubicBezTo>
                        <a:pt x="160" y="553"/>
                        <a:pt x="160" y="563"/>
                        <a:pt x="160" y="572"/>
                      </a:cubicBezTo>
                      <a:close/>
                      <a:moveTo>
                        <a:pt x="160" y="627"/>
                      </a:moveTo>
                      <a:cubicBezTo>
                        <a:pt x="150" y="627"/>
                        <a:pt x="140" y="626"/>
                        <a:pt x="129" y="626"/>
                      </a:cubicBezTo>
                      <a:cubicBezTo>
                        <a:pt x="129" y="616"/>
                        <a:pt x="129" y="605"/>
                        <a:pt x="129" y="595"/>
                      </a:cubicBezTo>
                      <a:cubicBezTo>
                        <a:pt x="140" y="596"/>
                        <a:pt x="150" y="597"/>
                        <a:pt x="160" y="598"/>
                      </a:cubicBezTo>
                      <a:cubicBezTo>
                        <a:pt x="160" y="608"/>
                        <a:pt x="160" y="618"/>
                        <a:pt x="160" y="627"/>
                      </a:cubicBezTo>
                      <a:close/>
                      <a:moveTo>
                        <a:pt x="160" y="682"/>
                      </a:moveTo>
                      <a:cubicBezTo>
                        <a:pt x="150" y="682"/>
                        <a:pt x="140" y="682"/>
                        <a:pt x="130" y="681"/>
                      </a:cubicBezTo>
                      <a:cubicBezTo>
                        <a:pt x="130" y="671"/>
                        <a:pt x="130" y="661"/>
                        <a:pt x="130" y="651"/>
                      </a:cubicBezTo>
                      <a:cubicBezTo>
                        <a:pt x="140" y="652"/>
                        <a:pt x="150" y="652"/>
                        <a:pt x="160" y="653"/>
                      </a:cubicBezTo>
                      <a:cubicBezTo>
                        <a:pt x="160" y="663"/>
                        <a:pt x="160" y="673"/>
                        <a:pt x="160" y="682"/>
                      </a:cubicBezTo>
                      <a:close/>
                      <a:moveTo>
                        <a:pt x="160" y="737"/>
                      </a:moveTo>
                      <a:cubicBezTo>
                        <a:pt x="150" y="737"/>
                        <a:pt x="140" y="737"/>
                        <a:pt x="130" y="737"/>
                      </a:cubicBezTo>
                      <a:cubicBezTo>
                        <a:pt x="130" y="727"/>
                        <a:pt x="130" y="717"/>
                        <a:pt x="130" y="706"/>
                      </a:cubicBezTo>
                      <a:cubicBezTo>
                        <a:pt x="140" y="707"/>
                        <a:pt x="150" y="708"/>
                        <a:pt x="160" y="708"/>
                      </a:cubicBezTo>
                      <a:cubicBezTo>
                        <a:pt x="160" y="718"/>
                        <a:pt x="160" y="728"/>
                        <a:pt x="160" y="737"/>
                      </a:cubicBezTo>
                      <a:close/>
                      <a:moveTo>
                        <a:pt x="160" y="792"/>
                      </a:moveTo>
                      <a:cubicBezTo>
                        <a:pt x="150" y="793"/>
                        <a:pt x="140" y="793"/>
                        <a:pt x="130" y="793"/>
                      </a:cubicBezTo>
                      <a:cubicBezTo>
                        <a:pt x="130" y="783"/>
                        <a:pt x="130" y="772"/>
                        <a:pt x="130" y="762"/>
                      </a:cubicBezTo>
                      <a:cubicBezTo>
                        <a:pt x="140" y="762"/>
                        <a:pt x="150" y="763"/>
                        <a:pt x="160" y="763"/>
                      </a:cubicBezTo>
                      <a:cubicBezTo>
                        <a:pt x="160" y="773"/>
                        <a:pt x="160" y="783"/>
                        <a:pt x="160" y="792"/>
                      </a:cubicBezTo>
                      <a:close/>
                      <a:moveTo>
                        <a:pt x="160" y="847"/>
                      </a:moveTo>
                      <a:cubicBezTo>
                        <a:pt x="150" y="848"/>
                        <a:pt x="140" y="848"/>
                        <a:pt x="130" y="849"/>
                      </a:cubicBezTo>
                      <a:cubicBezTo>
                        <a:pt x="130" y="838"/>
                        <a:pt x="130" y="828"/>
                        <a:pt x="130" y="818"/>
                      </a:cubicBezTo>
                      <a:cubicBezTo>
                        <a:pt x="140" y="818"/>
                        <a:pt x="150" y="818"/>
                        <a:pt x="160" y="818"/>
                      </a:cubicBezTo>
                      <a:cubicBezTo>
                        <a:pt x="160" y="828"/>
                        <a:pt x="160" y="838"/>
                        <a:pt x="160" y="847"/>
                      </a:cubicBezTo>
                      <a:close/>
                      <a:moveTo>
                        <a:pt x="160" y="902"/>
                      </a:moveTo>
                      <a:cubicBezTo>
                        <a:pt x="150" y="903"/>
                        <a:pt x="140" y="904"/>
                        <a:pt x="130" y="904"/>
                      </a:cubicBezTo>
                      <a:cubicBezTo>
                        <a:pt x="130" y="894"/>
                        <a:pt x="130" y="884"/>
                        <a:pt x="130" y="874"/>
                      </a:cubicBezTo>
                      <a:cubicBezTo>
                        <a:pt x="140" y="873"/>
                        <a:pt x="150" y="873"/>
                        <a:pt x="160" y="873"/>
                      </a:cubicBezTo>
                      <a:cubicBezTo>
                        <a:pt x="160" y="883"/>
                        <a:pt x="160" y="893"/>
                        <a:pt x="160" y="902"/>
                      </a:cubicBezTo>
                      <a:close/>
                      <a:moveTo>
                        <a:pt x="160" y="957"/>
                      </a:moveTo>
                      <a:cubicBezTo>
                        <a:pt x="150" y="958"/>
                        <a:pt x="140" y="959"/>
                        <a:pt x="130" y="960"/>
                      </a:cubicBezTo>
                      <a:cubicBezTo>
                        <a:pt x="130" y="950"/>
                        <a:pt x="130" y="939"/>
                        <a:pt x="130" y="929"/>
                      </a:cubicBezTo>
                      <a:cubicBezTo>
                        <a:pt x="140" y="929"/>
                        <a:pt x="150" y="928"/>
                        <a:pt x="160" y="928"/>
                      </a:cubicBezTo>
                      <a:cubicBezTo>
                        <a:pt x="160" y="938"/>
                        <a:pt x="160" y="947"/>
                        <a:pt x="160" y="957"/>
                      </a:cubicBezTo>
                      <a:close/>
                      <a:moveTo>
                        <a:pt x="161" y="1012"/>
                      </a:moveTo>
                      <a:cubicBezTo>
                        <a:pt x="150" y="1013"/>
                        <a:pt x="140" y="1014"/>
                        <a:pt x="130" y="1016"/>
                      </a:cubicBezTo>
                      <a:cubicBezTo>
                        <a:pt x="130" y="1005"/>
                        <a:pt x="130" y="995"/>
                        <a:pt x="130" y="985"/>
                      </a:cubicBezTo>
                      <a:cubicBezTo>
                        <a:pt x="140" y="984"/>
                        <a:pt x="150" y="984"/>
                        <a:pt x="161" y="983"/>
                      </a:cubicBezTo>
                      <a:cubicBezTo>
                        <a:pt x="161" y="993"/>
                        <a:pt x="161" y="1002"/>
                        <a:pt x="161" y="1012"/>
                      </a:cubicBezTo>
                      <a:close/>
                      <a:moveTo>
                        <a:pt x="161" y="1067"/>
                      </a:moveTo>
                      <a:cubicBezTo>
                        <a:pt x="130" y="1071"/>
                        <a:pt x="130" y="1071"/>
                        <a:pt x="130" y="1071"/>
                      </a:cubicBezTo>
                      <a:cubicBezTo>
                        <a:pt x="130" y="1041"/>
                        <a:pt x="130" y="1041"/>
                        <a:pt x="130" y="1041"/>
                      </a:cubicBezTo>
                      <a:cubicBezTo>
                        <a:pt x="161" y="1038"/>
                        <a:pt x="161" y="1038"/>
                        <a:pt x="161" y="1038"/>
                      </a:cubicBezTo>
                      <a:lnTo>
                        <a:pt x="161" y="1067"/>
                      </a:lnTo>
                      <a:close/>
                      <a:moveTo>
                        <a:pt x="186" y="1036"/>
                      </a:moveTo>
                      <a:cubicBezTo>
                        <a:pt x="208" y="1034"/>
                        <a:pt x="208" y="1034"/>
                        <a:pt x="208" y="1034"/>
                      </a:cubicBezTo>
                      <a:cubicBezTo>
                        <a:pt x="208" y="1061"/>
                        <a:pt x="208" y="1061"/>
                        <a:pt x="208" y="1061"/>
                      </a:cubicBezTo>
                      <a:cubicBezTo>
                        <a:pt x="186" y="1065"/>
                        <a:pt x="186" y="1065"/>
                        <a:pt x="186" y="1065"/>
                      </a:cubicBezTo>
                      <a:lnTo>
                        <a:pt x="186" y="1036"/>
                      </a:lnTo>
                      <a:close/>
                      <a:moveTo>
                        <a:pt x="186" y="982"/>
                      </a:moveTo>
                      <a:cubicBezTo>
                        <a:pt x="193" y="981"/>
                        <a:pt x="200" y="981"/>
                        <a:pt x="208" y="980"/>
                      </a:cubicBezTo>
                      <a:cubicBezTo>
                        <a:pt x="208" y="990"/>
                        <a:pt x="208" y="999"/>
                        <a:pt x="208" y="1008"/>
                      </a:cubicBezTo>
                      <a:cubicBezTo>
                        <a:pt x="200" y="1008"/>
                        <a:pt x="193" y="1009"/>
                        <a:pt x="186" y="1010"/>
                      </a:cubicBezTo>
                      <a:cubicBezTo>
                        <a:pt x="186" y="1001"/>
                        <a:pt x="186" y="991"/>
                        <a:pt x="186" y="982"/>
                      </a:cubicBezTo>
                      <a:close/>
                      <a:moveTo>
                        <a:pt x="186" y="956"/>
                      </a:moveTo>
                      <a:cubicBezTo>
                        <a:pt x="186" y="946"/>
                        <a:pt x="186" y="937"/>
                        <a:pt x="186" y="928"/>
                      </a:cubicBezTo>
                      <a:cubicBezTo>
                        <a:pt x="193" y="927"/>
                        <a:pt x="200" y="927"/>
                        <a:pt x="208" y="927"/>
                      </a:cubicBezTo>
                      <a:cubicBezTo>
                        <a:pt x="208" y="936"/>
                        <a:pt x="208" y="945"/>
                        <a:pt x="208" y="954"/>
                      </a:cubicBezTo>
                      <a:cubicBezTo>
                        <a:pt x="200" y="954"/>
                        <a:pt x="193" y="955"/>
                        <a:pt x="186" y="956"/>
                      </a:cubicBezTo>
                      <a:close/>
                      <a:moveTo>
                        <a:pt x="186" y="873"/>
                      </a:moveTo>
                      <a:cubicBezTo>
                        <a:pt x="193" y="873"/>
                        <a:pt x="200" y="873"/>
                        <a:pt x="208" y="873"/>
                      </a:cubicBezTo>
                      <a:cubicBezTo>
                        <a:pt x="208" y="882"/>
                        <a:pt x="208" y="891"/>
                        <a:pt x="208" y="900"/>
                      </a:cubicBezTo>
                      <a:cubicBezTo>
                        <a:pt x="200" y="900"/>
                        <a:pt x="193" y="901"/>
                        <a:pt x="186" y="901"/>
                      </a:cubicBezTo>
                      <a:cubicBezTo>
                        <a:pt x="186" y="892"/>
                        <a:pt x="186" y="883"/>
                        <a:pt x="186" y="873"/>
                      </a:cubicBezTo>
                      <a:close/>
                      <a:moveTo>
                        <a:pt x="186" y="847"/>
                      </a:moveTo>
                      <a:cubicBezTo>
                        <a:pt x="186" y="838"/>
                        <a:pt x="186" y="828"/>
                        <a:pt x="186" y="819"/>
                      </a:cubicBezTo>
                      <a:cubicBezTo>
                        <a:pt x="193" y="819"/>
                        <a:pt x="200" y="819"/>
                        <a:pt x="208" y="819"/>
                      </a:cubicBezTo>
                      <a:cubicBezTo>
                        <a:pt x="208" y="828"/>
                        <a:pt x="208" y="837"/>
                        <a:pt x="208" y="846"/>
                      </a:cubicBezTo>
                      <a:cubicBezTo>
                        <a:pt x="200" y="846"/>
                        <a:pt x="193" y="847"/>
                        <a:pt x="186" y="847"/>
                      </a:cubicBezTo>
                      <a:close/>
                      <a:moveTo>
                        <a:pt x="186" y="764"/>
                      </a:moveTo>
                      <a:cubicBezTo>
                        <a:pt x="193" y="765"/>
                        <a:pt x="200" y="765"/>
                        <a:pt x="208" y="765"/>
                      </a:cubicBezTo>
                      <a:cubicBezTo>
                        <a:pt x="208" y="774"/>
                        <a:pt x="208" y="783"/>
                        <a:pt x="208" y="792"/>
                      </a:cubicBezTo>
                      <a:cubicBezTo>
                        <a:pt x="200" y="792"/>
                        <a:pt x="193" y="792"/>
                        <a:pt x="186" y="793"/>
                      </a:cubicBezTo>
                      <a:cubicBezTo>
                        <a:pt x="186" y="783"/>
                        <a:pt x="186" y="774"/>
                        <a:pt x="186" y="764"/>
                      </a:cubicBezTo>
                      <a:close/>
                      <a:moveTo>
                        <a:pt x="186" y="738"/>
                      </a:moveTo>
                      <a:cubicBezTo>
                        <a:pt x="186" y="729"/>
                        <a:pt x="186" y="719"/>
                        <a:pt x="186" y="710"/>
                      </a:cubicBezTo>
                      <a:cubicBezTo>
                        <a:pt x="193" y="710"/>
                        <a:pt x="200" y="711"/>
                        <a:pt x="208" y="711"/>
                      </a:cubicBezTo>
                      <a:cubicBezTo>
                        <a:pt x="208" y="720"/>
                        <a:pt x="208" y="729"/>
                        <a:pt x="208" y="738"/>
                      </a:cubicBezTo>
                      <a:cubicBezTo>
                        <a:pt x="200" y="738"/>
                        <a:pt x="193" y="738"/>
                        <a:pt x="186" y="738"/>
                      </a:cubicBezTo>
                      <a:close/>
                      <a:moveTo>
                        <a:pt x="186" y="656"/>
                      </a:moveTo>
                      <a:cubicBezTo>
                        <a:pt x="193" y="656"/>
                        <a:pt x="200" y="657"/>
                        <a:pt x="208" y="657"/>
                      </a:cubicBezTo>
                      <a:cubicBezTo>
                        <a:pt x="208" y="666"/>
                        <a:pt x="208" y="675"/>
                        <a:pt x="208" y="685"/>
                      </a:cubicBezTo>
                      <a:cubicBezTo>
                        <a:pt x="200" y="684"/>
                        <a:pt x="193" y="684"/>
                        <a:pt x="186" y="684"/>
                      </a:cubicBezTo>
                      <a:cubicBezTo>
                        <a:pt x="186" y="674"/>
                        <a:pt x="186" y="665"/>
                        <a:pt x="186" y="656"/>
                      </a:cubicBezTo>
                      <a:close/>
                      <a:moveTo>
                        <a:pt x="186" y="601"/>
                      </a:moveTo>
                      <a:cubicBezTo>
                        <a:pt x="193" y="602"/>
                        <a:pt x="200" y="603"/>
                        <a:pt x="208" y="604"/>
                      </a:cubicBezTo>
                      <a:cubicBezTo>
                        <a:pt x="208" y="613"/>
                        <a:pt x="208" y="622"/>
                        <a:pt x="208" y="631"/>
                      </a:cubicBezTo>
                      <a:cubicBezTo>
                        <a:pt x="200" y="630"/>
                        <a:pt x="193" y="630"/>
                        <a:pt x="186" y="629"/>
                      </a:cubicBezTo>
                      <a:cubicBezTo>
                        <a:pt x="186" y="620"/>
                        <a:pt x="186" y="611"/>
                        <a:pt x="186" y="601"/>
                      </a:cubicBezTo>
                      <a:close/>
                      <a:moveTo>
                        <a:pt x="186" y="547"/>
                      </a:moveTo>
                      <a:cubicBezTo>
                        <a:pt x="193" y="548"/>
                        <a:pt x="200" y="549"/>
                        <a:pt x="208" y="550"/>
                      </a:cubicBezTo>
                      <a:cubicBezTo>
                        <a:pt x="208" y="559"/>
                        <a:pt x="208" y="568"/>
                        <a:pt x="208" y="577"/>
                      </a:cubicBezTo>
                      <a:cubicBezTo>
                        <a:pt x="200" y="576"/>
                        <a:pt x="193" y="576"/>
                        <a:pt x="186" y="575"/>
                      </a:cubicBezTo>
                      <a:cubicBezTo>
                        <a:pt x="186" y="566"/>
                        <a:pt x="186" y="556"/>
                        <a:pt x="186" y="547"/>
                      </a:cubicBezTo>
                      <a:close/>
                      <a:moveTo>
                        <a:pt x="186" y="492"/>
                      </a:moveTo>
                      <a:cubicBezTo>
                        <a:pt x="193" y="494"/>
                        <a:pt x="200" y="495"/>
                        <a:pt x="208" y="496"/>
                      </a:cubicBezTo>
                      <a:cubicBezTo>
                        <a:pt x="208" y="505"/>
                        <a:pt x="208" y="514"/>
                        <a:pt x="208" y="523"/>
                      </a:cubicBezTo>
                      <a:cubicBezTo>
                        <a:pt x="200" y="522"/>
                        <a:pt x="193" y="521"/>
                        <a:pt x="186" y="521"/>
                      </a:cubicBezTo>
                      <a:cubicBezTo>
                        <a:pt x="186" y="511"/>
                        <a:pt x="186" y="502"/>
                        <a:pt x="186" y="492"/>
                      </a:cubicBezTo>
                      <a:close/>
                      <a:moveTo>
                        <a:pt x="186" y="438"/>
                      </a:moveTo>
                      <a:cubicBezTo>
                        <a:pt x="193" y="439"/>
                        <a:pt x="200" y="441"/>
                        <a:pt x="208" y="442"/>
                      </a:cubicBezTo>
                      <a:cubicBezTo>
                        <a:pt x="208" y="451"/>
                        <a:pt x="208" y="460"/>
                        <a:pt x="208" y="469"/>
                      </a:cubicBezTo>
                      <a:cubicBezTo>
                        <a:pt x="200" y="468"/>
                        <a:pt x="193" y="467"/>
                        <a:pt x="186" y="466"/>
                      </a:cubicBezTo>
                      <a:cubicBezTo>
                        <a:pt x="186" y="457"/>
                        <a:pt x="186" y="448"/>
                        <a:pt x="186" y="438"/>
                      </a:cubicBezTo>
                      <a:close/>
                      <a:moveTo>
                        <a:pt x="186" y="384"/>
                      </a:moveTo>
                      <a:cubicBezTo>
                        <a:pt x="193" y="385"/>
                        <a:pt x="200" y="387"/>
                        <a:pt x="208" y="388"/>
                      </a:cubicBezTo>
                      <a:cubicBezTo>
                        <a:pt x="208" y="397"/>
                        <a:pt x="208" y="406"/>
                        <a:pt x="208" y="415"/>
                      </a:cubicBezTo>
                      <a:cubicBezTo>
                        <a:pt x="200" y="414"/>
                        <a:pt x="193" y="413"/>
                        <a:pt x="186" y="412"/>
                      </a:cubicBezTo>
                      <a:cubicBezTo>
                        <a:pt x="186" y="403"/>
                        <a:pt x="186" y="393"/>
                        <a:pt x="186" y="384"/>
                      </a:cubicBezTo>
                      <a:close/>
                      <a:moveTo>
                        <a:pt x="186" y="329"/>
                      </a:moveTo>
                      <a:cubicBezTo>
                        <a:pt x="193" y="331"/>
                        <a:pt x="200" y="333"/>
                        <a:pt x="208" y="334"/>
                      </a:cubicBezTo>
                      <a:cubicBezTo>
                        <a:pt x="208" y="343"/>
                        <a:pt x="208" y="352"/>
                        <a:pt x="208" y="361"/>
                      </a:cubicBezTo>
                      <a:cubicBezTo>
                        <a:pt x="200" y="360"/>
                        <a:pt x="193" y="359"/>
                        <a:pt x="186" y="358"/>
                      </a:cubicBezTo>
                      <a:cubicBezTo>
                        <a:pt x="186" y="348"/>
                        <a:pt x="186" y="339"/>
                        <a:pt x="186" y="329"/>
                      </a:cubicBezTo>
                      <a:close/>
                      <a:moveTo>
                        <a:pt x="186" y="275"/>
                      </a:moveTo>
                      <a:cubicBezTo>
                        <a:pt x="193" y="277"/>
                        <a:pt x="200" y="279"/>
                        <a:pt x="208" y="280"/>
                      </a:cubicBezTo>
                      <a:cubicBezTo>
                        <a:pt x="208" y="289"/>
                        <a:pt x="208" y="299"/>
                        <a:pt x="208" y="308"/>
                      </a:cubicBezTo>
                      <a:cubicBezTo>
                        <a:pt x="200" y="306"/>
                        <a:pt x="193" y="305"/>
                        <a:pt x="186" y="303"/>
                      </a:cubicBezTo>
                      <a:cubicBezTo>
                        <a:pt x="186" y="294"/>
                        <a:pt x="186" y="284"/>
                        <a:pt x="186" y="275"/>
                      </a:cubicBezTo>
                      <a:close/>
                      <a:moveTo>
                        <a:pt x="186" y="249"/>
                      </a:moveTo>
                      <a:cubicBezTo>
                        <a:pt x="186" y="239"/>
                        <a:pt x="186" y="230"/>
                        <a:pt x="186" y="221"/>
                      </a:cubicBezTo>
                      <a:cubicBezTo>
                        <a:pt x="193" y="223"/>
                        <a:pt x="200" y="225"/>
                        <a:pt x="208" y="227"/>
                      </a:cubicBezTo>
                      <a:cubicBezTo>
                        <a:pt x="208" y="236"/>
                        <a:pt x="208" y="245"/>
                        <a:pt x="208" y="254"/>
                      </a:cubicBezTo>
                      <a:cubicBezTo>
                        <a:pt x="200" y="252"/>
                        <a:pt x="193" y="250"/>
                        <a:pt x="186" y="249"/>
                      </a:cubicBezTo>
                      <a:close/>
                      <a:moveTo>
                        <a:pt x="186" y="166"/>
                      </a:moveTo>
                      <a:cubicBezTo>
                        <a:pt x="193" y="168"/>
                        <a:pt x="200" y="171"/>
                        <a:pt x="208" y="173"/>
                      </a:cubicBezTo>
                      <a:cubicBezTo>
                        <a:pt x="208" y="182"/>
                        <a:pt x="208" y="191"/>
                        <a:pt x="208" y="200"/>
                      </a:cubicBezTo>
                      <a:cubicBezTo>
                        <a:pt x="200" y="198"/>
                        <a:pt x="193" y="196"/>
                        <a:pt x="186" y="194"/>
                      </a:cubicBezTo>
                      <a:cubicBezTo>
                        <a:pt x="186" y="185"/>
                        <a:pt x="186" y="176"/>
                        <a:pt x="186" y="166"/>
                      </a:cubicBezTo>
                      <a:close/>
                      <a:moveTo>
                        <a:pt x="208" y="146"/>
                      </a:moveTo>
                      <a:cubicBezTo>
                        <a:pt x="186" y="140"/>
                        <a:pt x="186" y="140"/>
                        <a:pt x="186" y="140"/>
                      </a:cubicBezTo>
                      <a:cubicBezTo>
                        <a:pt x="186" y="112"/>
                        <a:pt x="186" y="112"/>
                        <a:pt x="186" y="112"/>
                      </a:cubicBezTo>
                      <a:cubicBezTo>
                        <a:pt x="208" y="119"/>
                        <a:pt x="208" y="119"/>
                        <a:pt x="208" y="119"/>
                      </a:cubicBezTo>
                      <a:lnTo>
                        <a:pt x="208" y="146"/>
                      </a:lnTo>
                      <a:close/>
                      <a:moveTo>
                        <a:pt x="228" y="1033"/>
                      </a:moveTo>
                      <a:cubicBezTo>
                        <a:pt x="247" y="1031"/>
                        <a:pt x="247" y="1031"/>
                        <a:pt x="247" y="1031"/>
                      </a:cubicBezTo>
                      <a:cubicBezTo>
                        <a:pt x="247" y="1057"/>
                        <a:pt x="247" y="1057"/>
                        <a:pt x="247" y="1057"/>
                      </a:cubicBezTo>
                      <a:cubicBezTo>
                        <a:pt x="228" y="1060"/>
                        <a:pt x="228" y="1060"/>
                        <a:pt x="228" y="1060"/>
                      </a:cubicBezTo>
                      <a:lnTo>
                        <a:pt x="228" y="1033"/>
                      </a:lnTo>
                      <a:close/>
                      <a:moveTo>
                        <a:pt x="228" y="980"/>
                      </a:moveTo>
                      <a:cubicBezTo>
                        <a:pt x="234" y="979"/>
                        <a:pt x="241" y="979"/>
                        <a:pt x="247" y="978"/>
                      </a:cubicBezTo>
                      <a:cubicBezTo>
                        <a:pt x="247" y="987"/>
                        <a:pt x="247" y="995"/>
                        <a:pt x="247" y="1004"/>
                      </a:cubicBezTo>
                      <a:cubicBezTo>
                        <a:pt x="241" y="1005"/>
                        <a:pt x="234" y="1005"/>
                        <a:pt x="228" y="1006"/>
                      </a:cubicBezTo>
                      <a:cubicBezTo>
                        <a:pt x="228" y="997"/>
                        <a:pt x="228" y="989"/>
                        <a:pt x="228" y="980"/>
                      </a:cubicBezTo>
                      <a:close/>
                      <a:moveTo>
                        <a:pt x="228" y="926"/>
                      </a:moveTo>
                      <a:cubicBezTo>
                        <a:pt x="234" y="926"/>
                        <a:pt x="241" y="926"/>
                        <a:pt x="247" y="926"/>
                      </a:cubicBezTo>
                      <a:cubicBezTo>
                        <a:pt x="247" y="934"/>
                        <a:pt x="247" y="943"/>
                        <a:pt x="247" y="951"/>
                      </a:cubicBezTo>
                      <a:cubicBezTo>
                        <a:pt x="241" y="952"/>
                        <a:pt x="234" y="952"/>
                        <a:pt x="228" y="953"/>
                      </a:cubicBezTo>
                      <a:cubicBezTo>
                        <a:pt x="228" y="944"/>
                        <a:pt x="228" y="935"/>
                        <a:pt x="228" y="926"/>
                      </a:cubicBezTo>
                      <a:close/>
                      <a:moveTo>
                        <a:pt x="228" y="873"/>
                      </a:moveTo>
                      <a:cubicBezTo>
                        <a:pt x="235" y="873"/>
                        <a:pt x="241" y="873"/>
                        <a:pt x="247" y="873"/>
                      </a:cubicBezTo>
                      <a:cubicBezTo>
                        <a:pt x="247" y="881"/>
                        <a:pt x="247" y="890"/>
                        <a:pt x="247" y="898"/>
                      </a:cubicBezTo>
                      <a:cubicBezTo>
                        <a:pt x="241" y="899"/>
                        <a:pt x="235" y="899"/>
                        <a:pt x="228" y="899"/>
                      </a:cubicBezTo>
                      <a:cubicBezTo>
                        <a:pt x="228" y="891"/>
                        <a:pt x="228" y="882"/>
                        <a:pt x="228" y="873"/>
                      </a:cubicBezTo>
                      <a:close/>
                      <a:moveTo>
                        <a:pt x="228" y="820"/>
                      </a:moveTo>
                      <a:cubicBezTo>
                        <a:pt x="235" y="820"/>
                        <a:pt x="241" y="820"/>
                        <a:pt x="247" y="820"/>
                      </a:cubicBezTo>
                      <a:cubicBezTo>
                        <a:pt x="247" y="828"/>
                        <a:pt x="247" y="837"/>
                        <a:pt x="247" y="845"/>
                      </a:cubicBezTo>
                      <a:cubicBezTo>
                        <a:pt x="241" y="845"/>
                        <a:pt x="235" y="846"/>
                        <a:pt x="228" y="846"/>
                      </a:cubicBezTo>
                      <a:cubicBezTo>
                        <a:pt x="228" y="837"/>
                        <a:pt x="228" y="828"/>
                        <a:pt x="228" y="820"/>
                      </a:cubicBezTo>
                      <a:close/>
                      <a:moveTo>
                        <a:pt x="228" y="766"/>
                      </a:moveTo>
                      <a:cubicBezTo>
                        <a:pt x="235" y="766"/>
                        <a:pt x="241" y="767"/>
                        <a:pt x="248" y="767"/>
                      </a:cubicBezTo>
                      <a:cubicBezTo>
                        <a:pt x="248" y="775"/>
                        <a:pt x="248" y="784"/>
                        <a:pt x="248" y="792"/>
                      </a:cubicBezTo>
                      <a:cubicBezTo>
                        <a:pt x="241" y="792"/>
                        <a:pt x="235" y="792"/>
                        <a:pt x="228" y="793"/>
                      </a:cubicBezTo>
                      <a:cubicBezTo>
                        <a:pt x="228" y="784"/>
                        <a:pt x="228" y="775"/>
                        <a:pt x="228" y="766"/>
                      </a:cubicBezTo>
                      <a:close/>
                      <a:moveTo>
                        <a:pt x="229" y="713"/>
                      </a:moveTo>
                      <a:cubicBezTo>
                        <a:pt x="235" y="713"/>
                        <a:pt x="241" y="714"/>
                        <a:pt x="248" y="714"/>
                      </a:cubicBezTo>
                      <a:cubicBezTo>
                        <a:pt x="248" y="722"/>
                        <a:pt x="248" y="731"/>
                        <a:pt x="248" y="739"/>
                      </a:cubicBezTo>
                      <a:cubicBezTo>
                        <a:pt x="241" y="739"/>
                        <a:pt x="235" y="739"/>
                        <a:pt x="229" y="739"/>
                      </a:cubicBezTo>
                      <a:cubicBezTo>
                        <a:pt x="229" y="730"/>
                        <a:pt x="229" y="722"/>
                        <a:pt x="229" y="713"/>
                      </a:cubicBezTo>
                      <a:close/>
                      <a:moveTo>
                        <a:pt x="229" y="659"/>
                      </a:moveTo>
                      <a:cubicBezTo>
                        <a:pt x="235" y="660"/>
                        <a:pt x="241" y="660"/>
                        <a:pt x="248" y="661"/>
                      </a:cubicBezTo>
                      <a:cubicBezTo>
                        <a:pt x="248" y="669"/>
                        <a:pt x="248" y="678"/>
                        <a:pt x="248" y="686"/>
                      </a:cubicBezTo>
                      <a:cubicBezTo>
                        <a:pt x="241" y="686"/>
                        <a:pt x="235" y="686"/>
                        <a:pt x="229" y="686"/>
                      </a:cubicBezTo>
                      <a:cubicBezTo>
                        <a:pt x="229" y="677"/>
                        <a:pt x="229" y="668"/>
                        <a:pt x="229" y="659"/>
                      </a:cubicBezTo>
                      <a:close/>
                      <a:moveTo>
                        <a:pt x="229" y="606"/>
                      </a:moveTo>
                      <a:cubicBezTo>
                        <a:pt x="235" y="607"/>
                        <a:pt x="242" y="607"/>
                        <a:pt x="248" y="608"/>
                      </a:cubicBezTo>
                      <a:cubicBezTo>
                        <a:pt x="248" y="617"/>
                        <a:pt x="248" y="625"/>
                        <a:pt x="248" y="634"/>
                      </a:cubicBezTo>
                      <a:cubicBezTo>
                        <a:pt x="242" y="633"/>
                        <a:pt x="235" y="633"/>
                        <a:pt x="229" y="632"/>
                      </a:cubicBezTo>
                      <a:cubicBezTo>
                        <a:pt x="229" y="624"/>
                        <a:pt x="229" y="615"/>
                        <a:pt x="229" y="606"/>
                      </a:cubicBezTo>
                      <a:close/>
                      <a:moveTo>
                        <a:pt x="229" y="553"/>
                      </a:moveTo>
                      <a:cubicBezTo>
                        <a:pt x="235" y="553"/>
                        <a:pt x="242" y="554"/>
                        <a:pt x="248" y="555"/>
                      </a:cubicBezTo>
                      <a:cubicBezTo>
                        <a:pt x="248" y="564"/>
                        <a:pt x="248" y="572"/>
                        <a:pt x="248" y="581"/>
                      </a:cubicBezTo>
                      <a:cubicBezTo>
                        <a:pt x="242" y="580"/>
                        <a:pt x="235" y="580"/>
                        <a:pt x="229" y="579"/>
                      </a:cubicBezTo>
                      <a:cubicBezTo>
                        <a:pt x="229" y="570"/>
                        <a:pt x="229" y="561"/>
                        <a:pt x="229" y="553"/>
                      </a:cubicBezTo>
                      <a:close/>
                      <a:moveTo>
                        <a:pt x="229" y="499"/>
                      </a:moveTo>
                      <a:cubicBezTo>
                        <a:pt x="236" y="500"/>
                        <a:pt x="242" y="501"/>
                        <a:pt x="248" y="502"/>
                      </a:cubicBezTo>
                      <a:cubicBezTo>
                        <a:pt x="248" y="511"/>
                        <a:pt x="248" y="519"/>
                        <a:pt x="248" y="528"/>
                      </a:cubicBezTo>
                      <a:cubicBezTo>
                        <a:pt x="242" y="527"/>
                        <a:pt x="236" y="526"/>
                        <a:pt x="229" y="526"/>
                      </a:cubicBezTo>
                      <a:cubicBezTo>
                        <a:pt x="229" y="517"/>
                        <a:pt x="229" y="508"/>
                        <a:pt x="229" y="499"/>
                      </a:cubicBezTo>
                      <a:close/>
                      <a:moveTo>
                        <a:pt x="229" y="446"/>
                      </a:moveTo>
                      <a:cubicBezTo>
                        <a:pt x="236" y="447"/>
                        <a:pt x="242" y="448"/>
                        <a:pt x="248" y="449"/>
                      </a:cubicBezTo>
                      <a:cubicBezTo>
                        <a:pt x="248" y="458"/>
                        <a:pt x="248" y="466"/>
                        <a:pt x="248" y="475"/>
                      </a:cubicBezTo>
                      <a:cubicBezTo>
                        <a:pt x="242" y="474"/>
                        <a:pt x="236" y="473"/>
                        <a:pt x="229" y="472"/>
                      </a:cubicBezTo>
                      <a:cubicBezTo>
                        <a:pt x="229" y="464"/>
                        <a:pt x="229" y="455"/>
                        <a:pt x="229" y="446"/>
                      </a:cubicBezTo>
                      <a:close/>
                      <a:moveTo>
                        <a:pt x="230" y="393"/>
                      </a:moveTo>
                      <a:cubicBezTo>
                        <a:pt x="236" y="394"/>
                        <a:pt x="242" y="395"/>
                        <a:pt x="249" y="396"/>
                      </a:cubicBezTo>
                      <a:cubicBezTo>
                        <a:pt x="249" y="405"/>
                        <a:pt x="249" y="413"/>
                        <a:pt x="249" y="422"/>
                      </a:cubicBezTo>
                      <a:cubicBezTo>
                        <a:pt x="242" y="421"/>
                        <a:pt x="236" y="420"/>
                        <a:pt x="230" y="419"/>
                      </a:cubicBezTo>
                      <a:cubicBezTo>
                        <a:pt x="230" y="410"/>
                        <a:pt x="230" y="401"/>
                        <a:pt x="230" y="393"/>
                      </a:cubicBezTo>
                      <a:close/>
                      <a:moveTo>
                        <a:pt x="230" y="339"/>
                      </a:moveTo>
                      <a:cubicBezTo>
                        <a:pt x="236" y="341"/>
                        <a:pt x="242" y="342"/>
                        <a:pt x="249" y="343"/>
                      </a:cubicBezTo>
                      <a:cubicBezTo>
                        <a:pt x="249" y="352"/>
                        <a:pt x="249" y="360"/>
                        <a:pt x="249" y="369"/>
                      </a:cubicBezTo>
                      <a:cubicBezTo>
                        <a:pt x="242" y="368"/>
                        <a:pt x="236" y="367"/>
                        <a:pt x="230" y="366"/>
                      </a:cubicBezTo>
                      <a:cubicBezTo>
                        <a:pt x="230" y="357"/>
                        <a:pt x="230" y="348"/>
                        <a:pt x="230" y="339"/>
                      </a:cubicBezTo>
                      <a:close/>
                      <a:moveTo>
                        <a:pt x="230" y="286"/>
                      </a:moveTo>
                      <a:cubicBezTo>
                        <a:pt x="236" y="287"/>
                        <a:pt x="242" y="289"/>
                        <a:pt x="249" y="291"/>
                      </a:cubicBezTo>
                      <a:cubicBezTo>
                        <a:pt x="249" y="299"/>
                        <a:pt x="249" y="307"/>
                        <a:pt x="249" y="316"/>
                      </a:cubicBezTo>
                      <a:cubicBezTo>
                        <a:pt x="242" y="315"/>
                        <a:pt x="236" y="313"/>
                        <a:pt x="230" y="312"/>
                      </a:cubicBezTo>
                      <a:cubicBezTo>
                        <a:pt x="230" y="303"/>
                        <a:pt x="230" y="295"/>
                        <a:pt x="230" y="286"/>
                      </a:cubicBezTo>
                      <a:close/>
                      <a:moveTo>
                        <a:pt x="230" y="232"/>
                      </a:moveTo>
                      <a:cubicBezTo>
                        <a:pt x="236" y="234"/>
                        <a:pt x="243" y="236"/>
                        <a:pt x="249" y="238"/>
                      </a:cubicBezTo>
                      <a:cubicBezTo>
                        <a:pt x="249" y="246"/>
                        <a:pt x="249" y="255"/>
                        <a:pt x="249" y="263"/>
                      </a:cubicBezTo>
                      <a:cubicBezTo>
                        <a:pt x="243" y="262"/>
                        <a:pt x="236" y="260"/>
                        <a:pt x="230" y="259"/>
                      </a:cubicBezTo>
                      <a:cubicBezTo>
                        <a:pt x="230" y="250"/>
                        <a:pt x="230" y="241"/>
                        <a:pt x="230" y="232"/>
                      </a:cubicBezTo>
                      <a:close/>
                      <a:moveTo>
                        <a:pt x="230" y="179"/>
                      </a:moveTo>
                      <a:cubicBezTo>
                        <a:pt x="236" y="181"/>
                        <a:pt x="243" y="183"/>
                        <a:pt x="249" y="185"/>
                      </a:cubicBezTo>
                      <a:cubicBezTo>
                        <a:pt x="249" y="193"/>
                        <a:pt x="249" y="202"/>
                        <a:pt x="249" y="210"/>
                      </a:cubicBezTo>
                      <a:cubicBezTo>
                        <a:pt x="243" y="209"/>
                        <a:pt x="236" y="207"/>
                        <a:pt x="230" y="205"/>
                      </a:cubicBezTo>
                      <a:cubicBezTo>
                        <a:pt x="230" y="197"/>
                        <a:pt x="230" y="188"/>
                        <a:pt x="230" y="179"/>
                      </a:cubicBezTo>
                      <a:close/>
                      <a:moveTo>
                        <a:pt x="249" y="157"/>
                      </a:moveTo>
                      <a:cubicBezTo>
                        <a:pt x="230" y="152"/>
                        <a:pt x="230" y="152"/>
                        <a:pt x="230" y="152"/>
                      </a:cubicBezTo>
                      <a:cubicBezTo>
                        <a:pt x="230" y="126"/>
                        <a:pt x="230" y="126"/>
                        <a:pt x="230" y="126"/>
                      </a:cubicBezTo>
                      <a:cubicBezTo>
                        <a:pt x="249" y="132"/>
                        <a:pt x="249" y="132"/>
                        <a:pt x="249" y="132"/>
                      </a:cubicBezTo>
                      <a:lnTo>
                        <a:pt x="249" y="15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9"/>
                <p:cNvSpPr>
                  <a:spLocks/>
                </p:cNvSpPr>
                <p:nvPr/>
              </p:nvSpPr>
              <p:spPr bwMode="auto">
                <a:xfrm>
                  <a:off x="7591471" y="3637200"/>
                  <a:ext cx="211494" cy="1631898"/>
                </a:xfrm>
                <a:custGeom>
                  <a:avLst/>
                  <a:gdLst>
                    <a:gd name="T0" fmla="*/ 0 w 111"/>
                    <a:gd name="T1" fmla="*/ 854 h 854"/>
                    <a:gd name="T2" fmla="*/ 111 w 111"/>
                    <a:gd name="T3" fmla="*/ 36 h 854"/>
                    <a:gd name="T4" fmla="*/ 97 w 111"/>
                    <a:gd name="T5" fmla="*/ 791 h 854"/>
                    <a:gd name="T6" fmla="*/ 16 w 111"/>
                    <a:gd name="T7" fmla="*/ 791 h 854"/>
                    <a:gd name="T8" fmla="*/ 97 w 111"/>
                    <a:gd name="T9" fmla="*/ 791 h 854"/>
                    <a:gd name="T10" fmla="*/ 16 w 111"/>
                    <a:gd name="T11" fmla="*/ 756 h 854"/>
                    <a:gd name="T12" fmla="*/ 97 w 111"/>
                    <a:gd name="T13" fmla="*/ 719 h 854"/>
                    <a:gd name="T14" fmla="*/ 97 w 111"/>
                    <a:gd name="T15" fmla="*/ 684 h 854"/>
                    <a:gd name="T16" fmla="*/ 16 w 111"/>
                    <a:gd name="T17" fmla="*/ 677 h 854"/>
                    <a:gd name="T18" fmla="*/ 97 w 111"/>
                    <a:gd name="T19" fmla="*/ 684 h 854"/>
                    <a:gd name="T20" fmla="*/ 16 w 111"/>
                    <a:gd name="T21" fmla="*/ 642 h 854"/>
                    <a:gd name="T22" fmla="*/ 97 w 111"/>
                    <a:gd name="T23" fmla="*/ 612 h 854"/>
                    <a:gd name="T24" fmla="*/ 97 w 111"/>
                    <a:gd name="T25" fmla="*/ 577 h 854"/>
                    <a:gd name="T26" fmla="*/ 16 w 111"/>
                    <a:gd name="T27" fmla="*/ 563 h 854"/>
                    <a:gd name="T28" fmla="*/ 97 w 111"/>
                    <a:gd name="T29" fmla="*/ 577 h 854"/>
                    <a:gd name="T30" fmla="*/ 16 w 111"/>
                    <a:gd name="T31" fmla="*/ 528 h 854"/>
                    <a:gd name="T32" fmla="*/ 97 w 111"/>
                    <a:gd name="T33" fmla="*/ 505 h 854"/>
                    <a:gd name="T34" fmla="*/ 97 w 111"/>
                    <a:gd name="T35" fmla="*/ 470 h 854"/>
                    <a:gd name="T36" fmla="*/ 16 w 111"/>
                    <a:gd name="T37" fmla="*/ 449 h 854"/>
                    <a:gd name="T38" fmla="*/ 97 w 111"/>
                    <a:gd name="T39" fmla="*/ 470 h 854"/>
                    <a:gd name="T40" fmla="*/ 16 w 111"/>
                    <a:gd name="T41" fmla="*/ 414 h 854"/>
                    <a:gd name="T42" fmla="*/ 97 w 111"/>
                    <a:gd name="T43" fmla="*/ 397 h 854"/>
                    <a:gd name="T44" fmla="*/ 97 w 111"/>
                    <a:gd name="T45" fmla="*/ 363 h 854"/>
                    <a:gd name="T46" fmla="*/ 16 w 111"/>
                    <a:gd name="T47" fmla="*/ 335 h 854"/>
                    <a:gd name="T48" fmla="*/ 97 w 111"/>
                    <a:gd name="T49" fmla="*/ 363 h 854"/>
                    <a:gd name="T50" fmla="*/ 16 w 111"/>
                    <a:gd name="T51" fmla="*/ 300 h 854"/>
                    <a:gd name="T52" fmla="*/ 97 w 111"/>
                    <a:gd name="T53" fmla="*/ 290 h 854"/>
                    <a:gd name="T54" fmla="*/ 97 w 111"/>
                    <a:gd name="T55" fmla="*/ 256 h 854"/>
                    <a:gd name="T56" fmla="*/ 16 w 111"/>
                    <a:gd name="T57" fmla="*/ 221 h 854"/>
                    <a:gd name="T58" fmla="*/ 97 w 111"/>
                    <a:gd name="T59" fmla="*/ 256 h 854"/>
                    <a:gd name="T60" fmla="*/ 16 w 111"/>
                    <a:gd name="T61" fmla="*/ 186 h 854"/>
                    <a:gd name="T62" fmla="*/ 97 w 111"/>
                    <a:gd name="T63" fmla="*/ 183 h 854"/>
                    <a:gd name="T64" fmla="*/ 97 w 111"/>
                    <a:gd name="T65" fmla="*/ 149 h 854"/>
                    <a:gd name="T66" fmla="*/ 16 w 111"/>
                    <a:gd name="T67" fmla="*/ 107 h 854"/>
                    <a:gd name="T68" fmla="*/ 97 w 111"/>
                    <a:gd name="T69" fmla="*/ 149 h 854"/>
                    <a:gd name="T70" fmla="*/ 16 w 111"/>
                    <a:gd name="T71" fmla="*/ 73 h 854"/>
                    <a:gd name="T72" fmla="*/ 97 w 111"/>
                    <a:gd name="T73" fmla="*/ 7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854">
                      <a:moveTo>
                        <a:pt x="0" y="0"/>
                      </a:moveTo>
                      <a:cubicBezTo>
                        <a:pt x="0" y="854"/>
                        <a:pt x="0" y="854"/>
                        <a:pt x="0" y="854"/>
                      </a:cubicBezTo>
                      <a:cubicBezTo>
                        <a:pt x="111" y="827"/>
                        <a:pt x="111" y="827"/>
                        <a:pt x="111" y="827"/>
                      </a:cubicBezTo>
                      <a:cubicBezTo>
                        <a:pt x="111" y="36"/>
                        <a:pt x="111" y="36"/>
                        <a:pt x="111" y="36"/>
                      </a:cubicBezTo>
                      <a:lnTo>
                        <a:pt x="0" y="0"/>
                      </a:lnTo>
                      <a:close/>
                      <a:moveTo>
                        <a:pt x="97" y="791"/>
                      </a:moveTo>
                      <a:cubicBezTo>
                        <a:pt x="16" y="813"/>
                        <a:pt x="16" y="813"/>
                        <a:pt x="16" y="813"/>
                      </a:cubicBezTo>
                      <a:cubicBezTo>
                        <a:pt x="16" y="791"/>
                        <a:pt x="16" y="791"/>
                        <a:pt x="16" y="791"/>
                      </a:cubicBezTo>
                      <a:cubicBezTo>
                        <a:pt x="97" y="773"/>
                        <a:pt x="97" y="773"/>
                        <a:pt x="97" y="773"/>
                      </a:cubicBezTo>
                      <a:lnTo>
                        <a:pt x="97" y="791"/>
                      </a:lnTo>
                      <a:close/>
                      <a:moveTo>
                        <a:pt x="97" y="737"/>
                      </a:moveTo>
                      <a:cubicBezTo>
                        <a:pt x="70" y="743"/>
                        <a:pt x="43" y="750"/>
                        <a:pt x="16" y="756"/>
                      </a:cubicBezTo>
                      <a:cubicBezTo>
                        <a:pt x="16" y="748"/>
                        <a:pt x="16" y="741"/>
                        <a:pt x="16" y="734"/>
                      </a:cubicBezTo>
                      <a:cubicBezTo>
                        <a:pt x="43" y="729"/>
                        <a:pt x="70" y="724"/>
                        <a:pt x="97" y="719"/>
                      </a:cubicBezTo>
                      <a:cubicBezTo>
                        <a:pt x="97" y="725"/>
                        <a:pt x="97" y="731"/>
                        <a:pt x="97" y="737"/>
                      </a:cubicBezTo>
                      <a:close/>
                      <a:moveTo>
                        <a:pt x="97" y="684"/>
                      </a:moveTo>
                      <a:cubicBezTo>
                        <a:pt x="70" y="689"/>
                        <a:pt x="43" y="694"/>
                        <a:pt x="16" y="699"/>
                      </a:cubicBezTo>
                      <a:cubicBezTo>
                        <a:pt x="16" y="691"/>
                        <a:pt x="16" y="684"/>
                        <a:pt x="16" y="677"/>
                      </a:cubicBezTo>
                      <a:cubicBezTo>
                        <a:pt x="43" y="673"/>
                        <a:pt x="70" y="669"/>
                        <a:pt x="97" y="666"/>
                      </a:cubicBezTo>
                      <a:cubicBezTo>
                        <a:pt x="97" y="672"/>
                        <a:pt x="97" y="678"/>
                        <a:pt x="97" y="684"/>
                      </a:cubicBezTo>
                      <a:close/>
                      <a:moveTo>
                        <a:pt x="97" y="630"/>
                      </a:moveTo>
                      <a:cubicBezTo>
                        <a:pt x="70" y="634"/>
                        <a:pt x="43" y="638"/>
                        <a:pt x="16" y="642"/>
                      </a:cubicBezTo>
                      <a:cubicBezTo>
                        <a:pt x="16" y="635"/>
                        <a:pt x="16" y="627"/>
                        <a:pt x="16" y="620"/>
                      </a:cubicBezTo>
                      <a:cubicBezTo>
                        <a:pt x="43" y="617"/>
                        <a:pt x="70" y="615"/>
                        <a:pt x="97" y="612"/>
                      </a:cubicBezTo>
                      <a:cubicBezTo>
                        <a:pt x="97" y="618"/>
                        <a:pt x="97" y="624"/>
                        <a:pt x="97" y="630"/>
                      </a:cubicBezTo>
                      <a:close/>
                      <a:moveTo>
                        <a:pt x="97" y="577"/>
                      </a:moveTo>
                      <a:cubicBezTo>
                        <a:pt x="70" y="580"/>
                        <a:pt x="43" y="582"/>
                        <a:pt x="16" y="585"/>
                      </a:cubicBezTo>
                      <a:cubicBezTo>
                        <a:pt x="16" y="578"/>
                        <a:pt x="16" y="570"/>
                        <a:pt x="16" y="563"/>
                      </a:cubicBezTo>
                      <a:cubicBezTo>
                        <a:pt x="43" y="561"/>
                        <a:pt x="70" y="560"/>
                        <a:pt x="97" y="558"/>
                      </a:cubicBezTo>
                      <a:cubicBezTo>
                        <a:pt x="97" y="564"/>
                        <a:pt x="97" y="571"/>
                        <a:pt x="97" y="577"/>
                      </a:cubicBezTo>
                      <a:close/>
                      <a:moveTo>
                        <a:pt x="97" y="523"/>
                      </a:moveTo>
                      <a:cubicBezTo>
                        <a:pt x="70" y="525"/>
                        <a:pt x="43" y="526"/>
                        <a:pt x="16" y="528"/>
                      </a:cubicBezTo>
                      <a:cubicBezTo>
                        <a:pt x="16" y="521"/>
                        <a:pt x="16" y="513"/>
                        <a:pt x="16" y="506"/>
                      </a:cubicBezTo>
                      <a:cubicBezTo>
                        <a:pt x="43" y="505"/>
                        <a:pt x="70" y="505"/>
                        <a:pt x="97" y="505"/>
                      </a:cubicBezTo>
                      <a:cubicBezTo>
                        <a:pt x="97" y="511"/>
                        <a:pt x="97" y="517"/>
                        <a:pt x="97" y="523"/>
                      </a:cubicBezTo>
                      <a:close/>
                      <a:moveTo>
                        <a:pt x="97" y="470"/>
                      </a:moveTo>
                      <a:cubicBezTo>
                        <a:pt x="70" y="470"/>
                        <a:pt x="43" y="471"/>
                        <a:pt x="16" y="471"/>
                      </a:cubicBezTo>
                      <a:cubicBezTo>
                        <a:pt x="16" y="464"/>
                        <a:pt x="16" y="456"/>
                        <a:pt x="16" y="449"/>
                      </a:cubicBezTo>
                      <a:cubicBezTo>
                        <a:pt x="43" y="450"/>
                        <a:pt x="70" y="450"/>
                        <a:pt x="97" y="451"/>
                      </a:cubicBezTo>
                      <a:cubicBezTo>
                        <a:pt x="97" y="457"/>
                        <a:pt x="97" y="464"/>
                        <a:pt x="97" y="470"/>
                      </a:cubicBezTo>
                      <a:close/>
                      <a:moveTo>
                        <a:pt x="97" y="417"/>
                      </a:moveTo>
                      <a:cubicBezTo>
                        <a:pt x="70" y="416"/>
                        <a:pt x="43" y="415"/>
                        <a:pt x="16" y="414"/>
                      </a:cubicBezTo>
                      <a:cubicBezTo>
                        <a:pt x="16" y="407"/>
                        <a:pt x="16" y="399"/>
                        <a:pt x="16" y="392"/>
                      </a:cubicBezTo>
                      <a:cubicBezTo>
                        <a:pt x="43" y="394"/>
                        <a:pt x="70" y="396"/>
                        <a:pt x="97" y="397"/>
                      </a:cubicBezTo>
                      <a:cubicBezTo>
                        <a:pt x="97" y="404"/>
                        <a:pt x="97" y="410"/>
                        <a:pt x="97" y="417"/>
                      </a:cubicBezTo>
                      <a:close/>
                      <a:moveTo>
                        <a:pt x="97" y="363"/>
                      </a:moveTo>
                      <a:cubicBezTo>
                        <a:pt x="70" y="361"/>
                        <a:pt x="43" y="359"/>
                        <a:pt x="16" y="357"/>
                      </a:cubicBezTo>
                      <a:cubicBezTo>
                        <a:pt x="16" y="350"/>
                        <a:pt x="16" y="342"/>
                        <a:pt x="16" y="335"/>
                      </a:cubicBezTo>
                      <a:cubicBezTo>
                        <a:pt x="43" y="338"/>
                        <a:pt x="70" y="341"/>
                        <a:pt x="97" y="344"/>
                      </a:cubicBezTo>
                      <a:cubicBezTo>
                        <a:pt x="97" y="350"/>
                        <a:pt x="97" y="357"/>
                        <a:pt x="97" y="363"/>
                      </a:cubicBezTo>
                      <a:close/>
                      <a:moveTo>
                        <a:pt x="97" y="310"/>
                      </a:moveTo>
                      <a:cubicBezTo>
                        <a:pt x="70" y="307"/>
                        <a:pt x="43" y="303"/>
                        <a:pt x="16" y="300"/>
                      </a:cubicBezTo>
                      <a:cubicBezTo>
                        <a:pt x="16" y="293"/>
                        <a:pt x="16" y="286"/>
                        <a:pt x="16" y="278"/>
                      </a:cubicBezTo>
                      <a:cubicBezTo>
                        <a:pt x="43" y="282"/>
                        <a:pt x="70" y="286"/>
                        <a:pt x="97" y="290"/>
                      </a:cubicBezTo>
                      <a:cubicBezTo>
                        <a:pt x="97" y="297"/>
                        <a:pt x="97" y="303"/>
                        <a:pt x="97" y="310"/>
                      </a:cubicBezTo>
                      <a:close/>
                      <a:moveTo>
                        <a:pt x="97" y="256"/>
                      </a:moveTo>
                      <a:cubicBezTo>
                        <a:pt x="70" y="252"/>
                        <a:pt x="43" y="248"/>
                        <a:pt x="16" y="243"/>
                      </a:cubicBezTo>
                      <a:cubicBezTo>
                        <a:pt x="16" y="236"/>
                        <a:pt x="16" y="229"/>
                        <a:pt x="16" y="221"/>
                      </a:cubicBezTo>
                      <a:cubicBezTo>
                        <a:pt x="43" y="226"/>
                        <a:pt x="70" y="231"/>
                        <a:pt x="97" y="237"/>
                      </a:cubicBezTo>
                      <a:cubicBezTo>
                        <a:pt x="97" y="243"/>
                        <a:pt x="97" y="250"/>
                        <a:pt x="97" y="256"/>
                      </a:cubicBezTo>
                      <a:close/>
                      <a:moveTo>
                        <a:pt x="97" y="203"/>
                      </a:moveTo>
                      <a:cubicBezTo>
                        <a:pt x="70" y="197"/>
                        <a:pt x="43" y="192"/>
                        <a:pt x="16" y="186"/>
                      </a:cubicBezTo>
                      <a:cubicBezTo>
                        <a:pt x="16" y="179"/>
                        <a:pt x="16" y="172"/>
                        <a:pt x="16" y="164"/>
                      </a:cubicBezTo>
                      <a:cubicBezTo>
                        <a:pt x="43" y="171"/>
                        <a:pt x="70" y="177"/>
                        <a:pt x="97" y="183"/>
                      </a:cubicBezTo>
                      <a:cubicBezTo>
                        <a:pt x="97" y="190"/>
                        <a:pt x="97" y="196"/>
                        <a:pt x="97" y="203"/>
                      </a:cubicBezTo>
                      <a:close/>
                      <a:moveTo>
                        <a:pt x="97" y="149"/>
                      </a:moveTo>
                      <a:cubicBezTo>
                        <a:pt x="70" y="143"/>
                        <a:pt x="43" y="136"/>
                        <a:pt x="16" y="129"/>
                      </a:cubicBezTo>
                      <a:cubicBezTo>
                        <a:pt x="16" y="122"/>
                        <a:pt x="16" y="115"/>
                        <a:pt x="16" y="107"/>
                      </a:cubicBezTo>
                      <a:cubicBezTo>
                        <a:pt x="43" y="115"/>
                        <a:pt x="70" y="122"/>
                        <a:pt x="97" y="129"/>
                      </a:cubicBezTo>
                      <a:cubicBezTo>
                        <a:pt x="97" y="136"/>
                        <a:pt x="97" y="143"/>
                        <a:pt x="97" y="149"/>
                      </a:cubicBezTo>
                      <a:close/>
                      <a:moveTo>
                        <a:pt x="97" y="96"/>
                      </a:moveTo>
                      <a:cubicBezTo>
                        <a:pt x="16" y="73"/>
                        <a:pt x="16" y="73"/>
                        <a:pt x="16" y="73"/>
                      </a:cubicBezTo>
                      <a:cubicBezTo>
                        <a:pt x="16" y="50"/>
                        <a:pt x="16" y="50"/>
                        <a:pt x="16" y="50"/>
                      </a:cubicBezTo>
                      <a:cubicBezTo>
                        <a:pt x="97" y="76"/>
                        <a:pt x="97" y="76"/>
                        <a:pt x="97" y="76"/>
                      </a:cubicBezTo>
                      <a:lnTo>
                        <a:pt x="97" y="9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Freeform: Shape 10"/>
                <p:cNvSpPr>
                  <a:spLocks/>
                </p:cNvSpPr>
                <p:nvPr/>
              </p:nvSpPr>
              <p:spPr bwMode="auto">
                <a:xfrm>
                  <a:off x="7167178" y="3639812"/>
                  <a:ext cx="407322" cy="1629287"/>
                </a:xfrm>
                <a:custGeom>
                  <a:avLst/>
                  <a:gdLst>
                    <a:gd name="T0" fmla="*/ 176 w 213"/>
                    <a:gd name="T1" fmla="*/ 810 h 853"/>
                    <a:gd name="T2" fmla="*/ 141 w 213"/>
                    <a:gd name="T3" fmla="*/ 763 h 853"/>
                    <a:gd name="T4" fmla="*/ 141 w 213"/>
                    <a:gd name="T5" fmla="*/ 697 h 853"/>
                    <a:gd name="T6" fmla="*/ 176 w 213"/>
                    <a:gd name="T7" fmla="*/ 655 h 853"/>
                    <a:gd name="T8" fmla="*/ 176 w 213"/>
                    <a:gd name="T9" fmla="*/ 638 h 853"/>
                    <a:gd name="T10" fmla="*/ 176 w 213"/>
                    <a:gd name="T11" fmla="*/ 552 h 853"/>
                    <a:gd name="T12" fmla="*/ 141 w 213"/>
                    <a:gd name="T13" fmla="*/ 510 h 853"/>
                    <a:gd name="T14" fmla="*/ 141 w 213"/>
                    <a:gd name="T15" fmla="*/ 444 h 853"/>
                    <a:gd name="T16" fmla="*/ 176 w 213"/>
                    <a:gd name="T17" fmla="*/ 397 h 853"/>
                    <a:gd name="T18" fmla="*/ 176 w 213"/>
                    <a:gd name="T19" fmla="*/ 379 h 853"/>
                    <a:gd name="T20" fmla="*/ 176 w 213"/>
                    <a:gd name="T21" fmla="*/ 336 h 853"/>
                    <a:gd name="T22" fmla="*/ 141 w 213"/>
                    <a:gd name="T23" fmla="*/ 256 h 853"/>
                    <a:gd name="T24" fmla="*/ 141 w 213"/>
                    <a:gd name="T25" fmla="*/ 190 h 853"/>
                    <a:gd name="T26" fmla="*/ 176 w 213"/>
                    <a:gd name="T27" fmla="*/ 138 h 853"/>
                    <a:gd name="T28" fmla="*/ 176 w 213"/>
                    <a:gd name="T29" fmla="*/ 121 h 853"/>
                    <a:gd name="T30" fmla="*/ 94 w 213"/>
                    <a:gd name="T31" fmla="*/ 78 h 853"/>
                    <a:gd name="T32" fmla="*/ 117 w 213"/>
                    <a:gd name="T33" fmla="*/ 112 h 853"/>
                    <a:gd name="T34" fmla="*/ 117 w 213"/>
                    <a:gd name="T35" fmla="*/ 177 h 853"/>
                    <a:gd name="T36" fmla="*/ 94 w 213"/>
                    <a:gd name="T37" fmla="*/ 223 h 853"/>
                    <a:gd name="T38" fmla="*/ 94 w 213"/>
                    <a:gd name="T39" fmla="*/ 242 h 853"/>
                    <a:gd name="T40" fmla="*/ 94 w 213"/>
                    <a:gd name="T41" fmla="*/ 324 h 853"/>
                    <a:gd name="T42" fmla="*/ 116 w 213"/>
                    <a:gd name="T43" fmla="*/ 362 h 853"/>
                    <a:gd name="T44" fmla="*/ 116 w 213"/>
                    <a:gd name="T45" fmla="*/ 427 h 853"/>
                    <a:gd name="T46" fmla="*/ 94 w 213"/>
                    <a:gd name="T47" fmla="*/ 469 h 853"/>
                    <a:gd name="T48" fmla="*/ 94 w 213"/>
                    <a:gd name="T49" fmla="*/ 489 h 853"/>
                    <a:gd name="T50" fmla="*/ 93 w 213"/>
                    <a:gd name="T51" fmla="*/ 571 h 853"/>
                    <a:gd name="T52" fmla="*/ 116 w 213"/>
                    <a:gd name="T53" fmla="*/ 612 h 853"/>
                    <a:gd name="T54" fmla="*/ 116 w 213"/>
                    <a:gd name="T55" fmla="*/ 676 h 853"/>
                    <a:gd name="T56" fmla="*/ 93 w 213"/>
                    <a:gd name="T57" fmla="*/ 716 h 853"/>
                    <a:gd name="T58" fmla="*/ 93 w 213"/>
                    <a:gd name="T59" fmla="*/ 735 h 853"/>
                    <a:gd name="T60" fmla="*/ 74 w 213"/>
                    <a:gd name="T61" fmla="*/ 796 h 853"/>
                    <a:gd name="T62" fmla="*/ 58 w 213"/>
                    <a:gd name="T63" fmla="*/ 754 h 853"/>
                    <a:gd name="T64" fmla="*/ 74 w 213"/>
                    <a:gd name="T65" fmla="*/ 694 h 853"/>
                    <a:gd name="T66" fmla="*/ 74 w 213"/>
                    <a:gd name="T67" fmla="*/ 653 h 853"/>
                    <a:gd name="T68" fmla="*/ 58 w 213"/>
                    <a:gd name="T69" fmla="*/ 633 h 853"/>
                    <a:gd name="T70" fmla="*/ 58 w 213"/>
                    <a:gd name="T71" fmla="*/ 552 h 853"/>
                    <a:gd name="T72" fmla="*/ 58 w 213"/>
                    <a:gd name="T73" fmla="*/ 512 h 853"/>
                    <a:gd name="T74" fmla="*/ 58 w 213"/>
                    <a:gd name="T75" fmla="*/ 452 h 853"/>
                    <a:gd name="T76" fmla="*/ 74 w 213"/>
                    <a:gd name="T77" fmla="*/ 409 h 853"/>
                    <a:gd name="T78" fmla="*/ 74 w 213"/>
                    <a:gd name="T79" fmla="*/ 390 h 853"/>
                    <a:gd name="T80" fmla="*/ 74 w 213"/>
                    <a:gd name="T81" fmla="*/ 308 h 853"/>
                    <a:gd name="T82" fmla="*/ 58 w 213"/>
                    <a:gd name="T83" fmla="*/ 271 h 853"/>
                    <a:gd name="T84" fmla="*/ 58 w 213"/>
                    <a:gd name="T85" fmla="*/ 210 h 853"/>
                    <a:gd name="T86" fmla="*/ 74 w 213"/>
                    <a:gd name="T87" fmla="*/ 186 h 853"/>
                    <a:gd name="T88" fmla="*/ 74 w 213"/>
                    <a:gd name="T89" fmla="*/ 146 h 853"/>
                    <a:gd name="T90" fmla="*/ 43 w 213"/>
                    <a:gd name="T91" fmla="*/ 793 h 853"/>
                    <a:gd name="T92" fmla="*/ 28 w 213"/>
                    <a:gd name="T93" fmla="*/ 751 h 853"/>
                    <a:gd name="T94" fmla="*/ 28 w 213"/>
                    <a:gd name="T95" fmla="*/ 692 h 853"/>
                    <a:gd name="T96" fmla="*/ 43 w 213"/>
                    <a:gd name="T97" fmla="*/ 653 h 853"/>
                    <a:gd name="T98" fmla="*/ 42 w 213"/>
                    <a:gd name="T99" fmla="*/ 633 h 853"/>
                    <a:gd name="T100" fmla="*/ 42 w 213"/>
                    <a:gd name="T101" fmla="*/ 553 h 853"/>
                    <a:gd name="T102" fmla="*/ 28 w 213"/>
                    <a:gd name="T103" fmla="*/ 514 h 853"/>
                    <a:gd name="T104" fmla="*/ 28 w 213"/>
                    <a:gd name="T105" fmla="*/ 455 h 853"/>
                    <a:gd name="T106" fmla="*/ 42 w 213"/>
                    <a:gd name="T107" fmla="*/ 414 h 853"/>
                    <a:gd name="T108" fmla="*/ 42 w 213"/>
                    <a:gd name="T109" fmla="*/ 393 h 853"/>
                    <a:gd name="T110" fmla="*/ 42 w 213"/>
                    <a:gd name="T111" fmla="*/ 314 h 853"/>
                    <a:gd name="T112" fmla="*/ 27 w 213"/>
                    <a:gd name="T113" fmla="*/ 276 h 853"/>
                    <a:gd name="T114" fmla="*/ 27 w 213"/>
                    <a:gd name="T115" fmla="*/ 218 h 853"/>
                    <a:gd name="T116" fmla="*/ 41 w 213"/>
                    <a:gd name="T117" fmla="*/ 174 h 853"/>
                    <a:gd name="T118" fmla="*/ 41 w 213"/>
                    <a:gd name="T119" fmla="*/ 15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853">
                      <a:moveTo>
                        <a:pt x="0" y="820"/>
                      </a:moveTo>
                      <a:cubicBezTo>
                        <a:pt x="213" y="853"/>
                        <a:pt x="213" y="853"/>
                        <a:pt x="213" y="853"/>
                      </a:cubicBezTo>
                      <a:cubicBezTo>
                        <a:pt x="213" y="0"/>
                        <a:pt x="213" y="0"/>
                        <a:pt x="213" y="0"/>
                      </a:cubicBezTo>
                      <a:cubicBezTo>
                        <a:pt x="0" y="73"/>
                        <a:pt x="0" y="73"/>
                        <a:pt x="0" y="73"/>
                      </a:cubicBezTo>
                      <a:lnTo>
                        <a:pt x="0" y="820"/>
                      </a:lnTo>
                      <a:close/>
                      <a:moveTo>
                        <a:pt x="176" y="810"/>
                      </a:moveTo>
                      <a:cubicBezTo>
                        <a:pt x="141" y="805"/>
                        <a:pt x="141" y="805"/>
                        <a:pt x="141" y="805"/>
                      </a:cubicBezTo>
                      <a:cubicBezTo>
                        <a:pt x="141" y="781"/>
                        <a:pt x="141" y="781"/>
                        <a:pt x="141" y="781"/>
                      </a:cubicBezTo>
                      <a:cubicBezTo>
                        <a:pt x="176" y="785"/>
                        <a:pt x="176" y="785"/>
                        <a:pt x="176" y="785"/>
                      </a:cubicBezTo>
                      <a:lnTo>
                        <a:pt x="176" y="810"/>
                      </a:lnTo>
                      <a:close/>
                      <a:moveTo>
                        <a:pt x="176" y="767"/>
                      </a:moveTo>
                      <a:cubicBezTo>
                        <a:pt x="164" y="766"/>
                        <a:pt x="152" y="764"/>
                        <a:pt x="141" y="763"/>
                      </a:cubicBezTo>
                      <a:cubicBezTo>
                        <a:pt x="141" y="755"/>
                        <a:pt x="141" y="747"/>
                        <a:pt x="141" y="739"/>
                      </a:cubicBezTo>
                      <a:cubicBezTo>
                        <a:pt x="152" y="740"/>
                        <a:pt x="164" y="741"/>
                        <a:pt x="176" y="741"/>
                      </a:cubicBezTo>
                      <a:cubicBezTo>
                        <a:pt x="176" y="750"/>
                        <a:pt x="176" y="759"/>
                        <a:pt x="176" y="767"/>
                      </a:cubicBezTo>
                      <a:close/>
                      <a:moveTo>
                        <a:pt x="176" y="724"/>
                      </a:moveTo>
                      <a:cubicBezTo>
                        <a:pt x="164" y="723"/>
                        <a:pt x="152" y="722"/>
                        <a:pt x="141" y="721"/>
                      </a:cubicBezTo>
                      <a:cubicBezTo>
                        <a:pt x="141" y="713"/>
                        <a:pt x="141" y="705"/>
                        <a:pt x="141" y="697"/>
                      </a:cubicBezTo>
                      <a:cubicBezTo>
                        <a:pt x="152" y="697"/>
                        <a:pt x="164" y="698"/>
                        <a:pt x="176" y="698"/>
                      </a:cubicBezTo>
                      <a:cubicBezTo>
                        <a:pt x="176" y="707"/>
                        <a:pt x="176" y="715"/>
                        <a:pt x="176" y="724"/>
                      </a:cubicBezTo>
                      <a:close/>
                      <a:moveTo>
                        <a:pt x="176" y="681"/>
                      </a:moveTo>
                      <a:cubicBezTo>
                        <a:pt x="164" y="680"/>
                        <a:pt x="152" y="679"/>
                        <a:pt x="141" y="679"/>
                      </a:cubicBezTo>
                      <a:cubicBezTo>
                        <a:pt x="141" y="671"/>
                        <a:pt x="141" y="663"/>
                        <a:pt x="141" y="655"/>
                      </a:cubicBezTo>
                      <a:cubicBezTo>
                        <a:pt x="152" y="655"/>
                        <a:pt x="164" y="655"/>
                        <a:pt x="176" y="655"/>
                      </a:cubicBezTo>
                      <a:cubicBezTo>
                        <a:pt x="176" y="664"/>
                        <a:pt x="176" y="672"/>
                        <a:pt x="176" y="681"/>
                      </a:cubicBezTo>
                      <a:close/>
                      <a:moveTo>
                        <a:pt x="176" y="638"/>
                      </a:moveTo>
                      <a:cubicBezTo>
                        <a:pt x="164" y="637"/>
                        <a:pt x="152" y="637"/>
                        <a:pt x="141" y="636"/>
                      </a:cubicBezTo>
                      <a:cubicBezTo>
                        <a:pt x="141" y="628"/>
                        <a:pt x="141" y="620"/>
                        <a:pt x="141" y="613"/>
                      </a:cubicBezTo>
                      <a:cubicBezTo>
                        <a:pt x="152" y="612"/>
                        <a:pt x="164" y="612"/>
                        <a:pt x="176" y="612"/>
                      </a:cubicBezTo>
                      <a:cubicBezTo>
                        <a:pt x="176" y="621"/>
                        <a:pt x="176" y="629"/>
                        <a:pt x="176" y="638"/>
                      </a:cubicBezTo>
                      <a:close/>
                      <a:moveTo>
                        <a:pt x="176" y="595"/>
                      </a:moveTo>
                      <a:cubicBezTo>
                        <a:pt x="164" y="595"/>
                        <a:pt x="152" y="594"/>
                        <a:pt x="141" y="594"/>
                      </a:cubicBezTo>
                      <a:cubicBezTo>
                        <a:pt x="141" y="586"/>
                        <a:pt x="141" y="578"/>
                        <a:pt x="141" y="570"/>
                      </a:cubicBezTo>
                      <a:cubicBezTo>
                        <a:pt x="152" y="570"/>
                        <a:pt x="164" y="570"/>
                        <a:pt x="176" y="569"/>
                      </a:cubicBezTo>
                      <a:cubicBezTo>
                        <a:pt x="176" y="578"/>
                        <a:pt x="176" y="586"/>
                        <a:pt x="176" y="595"/>
                      </a:cubicBezTo>
                      <a:close/>
                      <a:moveTo>
                        <a:pt x="176" y="552"/>
                      </a:moveTo>
                      <a:cubicBezTo>
                        <a:pt x="164" y="552"/>
                        <a:pt x="152" y="552"/>
                        <a:pt x="141" y="552"/>
                      </a:cubicBezTo>
                      <a:cubicBezTo>
                        <a:pt x="141" y="544"/>
                        <a:pt x="141" y="536"/>
                        <a:pt x="141" y="528"/>
                      </a:cubicBezTo>
                      <a:cubicBezTo>
                        <a:pt x="152" y="527"/>
                        <a:pt x="164" y="527"/>
                        <a:pt x="176" y="526"/>
                      </a:cubicBezTo>
                      <a:cubicBezTo>
                        <a:pt x="176" y="535"/>
                        <a:pt x="176" y="543"/>
                        <a:pt x="176" y="552"/>
                      </a:cubicBezTo>
                      <a:close/>
                      <a:moveTo>
                        <a:pt x="176" y="509"/>
                      </a:moveTo>
                      <a:cubicBezTo>
                        <a:pt x="164" y="509"/>
                        <a:pt x="152" y="509"/>
                        <a:pt x="141" y="510"/>
                      </a:cubicBezTo>
                      <a:cubicBezTo>
                        <a:pt x="141" y="502"/>
                        <a:pt x="141" y="494"/>
                        <a:pt x="141" y="486"/>
                      </a:cubicBezTo>
                      <a:cubicBezTo>
                        <a:pt x="152" y="485"/>
                        <a:pt x="164" y="484"/>
                        <a:pt x="176" y="483"/>
                      </a:cubicBezTo>
                      <a:cubicBezTo>
                        <a:pt x="176" y="492"/>
                        <a:pt x="176" y="500"/>
                        <a:pt x="176" y="509"/>
                      </a:cubicBezTo>
                      <a:close/>
                      <a:moveTo>
                        <a:pt x="176" y="466"/>
                      </a:moveTo>
                      <a:cubicBezTo>
                        <a:pt x="164" y="466"/>
                        <a:pt x="152" y="467"/>
                        <a:pt x="141" y="467"/>
                      </a:cubicBezTo>
                      <a:cubicBezTo>
                        <a:pt x="141" y="460"/>
                        <a:pt x="141" y="452"/>
                        <a:pt x="141" y="444"/>
                      </a:cubicBezTo>
                      <a:cubicBezTo>
                        <a:pt x="152" y="442"/>
                        <a:pt x="164" y="441"/>
                        <a:pt x="176" y="440"/>
                      </a:cubicBezTo>
                      <a:cubicBezTo>
                        <a:pt x="176" y="448"/>
                        <a:pt x="176" y="457"/>
                        <a:pt x="176" y="466"/>
                      </a:cubicBezTo>
                      <a:close/>
                      <a:moveTo>
                        <a:pt x="176" y="422"/>
                      </a:moveTo>
                      <a:cubicBezTo>
                        <a:pt x="164" y="423"/>
                        <a:pt x="152" y="424"/>
                        <a:pt x="141" y="425"/>
                      </a:cubicBezTo>
                      <a:cubicBezTo>
                        <a:pt x="141" y="417"/>
                        <a:pt x="141" y="409"/>
                        <a:pt x="141" y="401"/>
                      </a:cubicBezTo>
                      <a:cubicBezTo>
                        <a:pt x="152" y="400"/>
                        <a:pt x="164" y="398"/>
                        <a:pt x="176" y="397"/>
                      </a:cubicBezTo>
                      <a:cubicBezTo>
                        <a:pt x="176" y="405"/>
                        <a:pt x="176" y="414"/>
                        <a:pt x="176" y="422"/>
                      </a:cubicBezTo>
                      <a:close/>
                      <a:moveTo>
                        <a:pt x="176" y="379"/>
                      </a:moveTo>
                      <a:cubicBezTo>
                        <a:pt x="164" y="381"/>
                        <a:pt x="152" y="382"/>
                        <a:pt x="141" y="383"/>
                      </a:cubicBezTo>
                      <a:cubicBezTo>
                        <a:pt x="141" y="375"/>
                        <a:pt x="141" y="367"/>
                        <a:pt x="141" y="359"/>
                      </a:cubicBezTo>
                      <a:cubicBezTo>
                        <a:pt x="152" y="357"/>
                        <a:pt x="164" y="356"/>
                        <a:pt x="176" y="354"/>
                      </a:cubicBezTo>
                      <a:cubicBezTo>
                        <a:pt x="176" y="362"/>
                        <a:pt x="176" y="371"/>
                        <a:pt x="176" y="379"/>
                      </a:cubicBezTo>
                      <a:close/>
                      <a:moveTo>
                        <a:pt x="141" y="299"/>
                      </a:moveTo>
                      <a:cubicBezTo>
                        <a:pt x="141" y="291"/>
                        <a:pt x="141" y="283"/>
                        <a:pt x="141" y="275"/>
                      </a:cubicBezTo>
                      <a:cubicBezTo>
                        <a:pt x="152" y="272"/>
                        <a:pt x="164" y="270"/>
                        <a:pt x="176" y="268"/>
                      </a:cubicBezTo>
                      <a:cubicBezTo>
                        <a:pt x="176" y="276"/>
                        <a:pt x="176" y="285"/>
                        <a:pt x="176" y="293"/>
                      </a:cubicBezTo>
                      <a:cubicBezTo>
                        <a:pt x="164" y="295"/>
                        <a:pt x="152" y="297"/>
                        <a:pt x="141" y="299"/>
                      </a:cubicBezTo>
                      <a:close/>
                      <a:moveTo>
                        <a:pt x="176" y="336"/>
                      </a:moveTo>
                      <a:cubicBezTo>
                        <a:pt x="164" y="338"/>
                        <a:pt x="152" y="339"/>
                        <a:pt x="141" y="341"/>
                      </a:cubicBezTo>
                      <a:cubicBezTo>
                        <a:pt x="141" y="333"/>
                        <a:pt x="141" y="325"/>
                        <a:pt x="141" y="317"/>
                      </a:cubicBezTo>
                      <a:cubicBezTo>
                        <a:pt x="152" y="315"/>
                        <a:pt x="164" y="313"/>
                        <a:pt x="176" y="311"/>
                      </a:cubicBezTo>
                      <a:cubicBezTo>
                        <a:pt x="176" y="319"/>
                        <a:pt x="176" y="328"/>
                        <a:pt x="176" y="336"/>
                      </a:cubicBezTo>
                      <a:close/>
                      <a:moveTo>
                        <a:pt x="176" y="250"/>
                      </a:moveTo>
                      <a:cubicBezTo>
                        <a:pt x="164" y="252"/>
                        <a:pt x="152" y="254"/>
                        <a:pt x="141" y="256"/>
                      </a:cubicBezTo>
                      <a:cubicBezTo>
                        <a:pt x="141" y="248"/>
                        <a:pt x="141" y="240"/>
                        <a:pt x="141" y="232"/>
                      </a:cubicBezTo>
                      <a:cubicBezTo>
                        <a:pt x="152" y="230"/>
                        <a:pt x="164" y="227"/>
                        <a:pt x="176" y="224"/>
                      </a:cubicBezTo>
                      <a:cubicBezTo>
                        <a:pt x="176" y="233"/>
                        <a:pt x="176" y="242"/>
                        <a:pt x="176" y="250"/>
                      </a:cubicBezTo>
                      <a:close/>
                      <a:moveTo>
                        <a:pt x="176" y="207"/>
                      </a:moveTo>
                      <a:cubicBezTo>
                        <a:pt x="164" y="209"/>
                        <a:pt x="152" y="212"/>
                        <a:pt x="141" y="214"/>
                      </a:cubicBezTo>
                      <a:cubicBezTo>
                        <a:pt x="141" y="206"/>
                        <a:pt x="141" y="198"/>
                        <a:pt x="141" y="190"/>
                      </a:cubicBezTo>
                      <a:cubicBezTo>
                        <a:pt x="152" y="187"/>
                        <a:pt x="164" y="184"/>
                        <a:pt x="176" y="181"/>
                      </a:cubicBezTo>
                      <a:cubicBezTo>
                        <a:pt x="176" y="190"/>
                        <a:pt x="176" y="198"/>
                        <a:pt x="176" y="207"/>
                      </a:cubicBezTo>
                      <a:close/>
                      <a:moveTo>
                        <a:pt x="176" y="164"/>
                      </a:moveTo>
                      <a:cubicBezTo>
                        <a:pt x="164" y="167"/>
                        <a:pt x="152" y="169"/>
                        <a:pt x="141" y="172"/>
                      </a:cubicBezTo>
                      <a:cubicBezTo>
                        <a:pt x="141" y="164"/>
                        <a:pt x="141" y="156"/>
                        <a:pt x="141" y="148"/>
                      </a:cubicBezTo>
                      <a:cubicBezTo>
                        <a:pt x="152" y="145"/>
                        <a:pt x="164" y="142"/>
                        <a:pt x="176" y="138"/>
                      </a:cubicBezTo>
                      <a:cubicBezTo>
                        <a:pt x="176" y="147"/>
                        <a:pt x="176" y="155"/>
                        <a:pt x="176" y="164"/>
                      </a:cubicBezTo>
                      <a:close/>
                      <a:moveTo>
                        <a:pt x="176" y="121"/>
                      </a:moveTo>
                      <a:cubicBezTo>
                        <a:pt x="164" y="124"/>
                        <a:pt x="152" y="127"/>
                        <a:pt x="141" y="130"/>
                      </a:cubicBezTo>
                      <a:cubicBezTo>
                        <a:pt x="141" y="122"/>
                        <a:pt x="141" y="114"/>
                        <a:pt x="141" y="106"/>
                      </a:cubicBezTo>
                      <a:cubicBezTo>
                        <a:pt x="152" y="102"/>
                        <a:pt x="164" y="99"/>
                        <a:pt x="176" y="95"/>
                      </a:cubicBezTo>
                      <a:cubicBezTo>
                        <a:pt x="176" y="104"/>
                        <a:pt x="176" y="112"/>
                        <a:pt x="176" y="121"/>
                      </a:cubicBezTo>
                      <a:close/>
                      <a:moveTo>
                        <a:pt x="141" y="64"/>
                      </a:moveTo>
                      <a:cubicBezTo>
                        <a:pt x="176" y="52"/>
                        <a:pt x="176" y="52"/>
                        <a:pt x="176" y="52"/>
                      </a:cubicBezTo>
                      <a:cubicBezTo>
                        <a:pt x="176" y="78"/>
                        <a:pt x="176" y="78"/>
                        <a:pt x="176" y="78"/>
                      </a:cubicBezTo>
                      <a:cubicBezTo>
                        <a:pt x="141" y="87"/>
                        <a:pt x="141" y="87"/>
                        <a:pt x="141" y="87"/>
                      </a:cubicBezTo>
                      <a:lnTo>
                        <a:pt x="141" y="64"/>
                      </a:lnTo>
                      <a:close/>
                      <a:moveTo>
                        <a:pt x="94" y="78"/>
                      </a:moveTo>
                      <a:cubicBezTo>
                        <a:pt x="117" y="71"/>
                        <a:pt x="117" y="71"/>
                        <a:pt x="117" y="71"/>
                      </a:cubicBezTo>
                      <a:cubicBezTo>
                        <a:pt x="117" y="94"/>
                        <a:pt x="117" y="94"/>
                        <a:pt x="117" y="94"/>
                      </a:cubicBezTo>
                      <a:cubicBezTo>
                        <a:pt x="94" y="100"/>
                        <a:pt x="94" y="100"/>
                        <a:pt x="94" y="100"/>
                      </a:cubicBezTo>
                      <a:lnTo>
                        <a:pt x="94" y="78"/>
                      </a:lnTo>
                      <a:close/>
                      <a:moveTo>
                        <a:pt x="94" y="119"/>
                      </a:moveTo>
                      <a:cubicBezTo>
                        <a:pt x="102" y="117"/>
                        <a:pt x="109" y="114"/>
                        <a:pt x="117" y="112"/>
                      </a:cubicBezTo>
                      <a:cubicBezTo>
                        <a:pt x="117" y="120"/>
                        <a:pt x="117" y="127"/>
                        <a:pt x="117" y="135"/>
                      </a:cubicBezTo>
                      <a:cubicBezTo>
                        <a:pt x="109" y="137"/>
                        <a:pt x="102" y="139"/>
                        <a:pt x="94" y="141"/>
                      </a:cubicBezTo>
                      <a:cubicBezTo>
                        <a:pt x="94" y="133"/>
                        <a:pt x="94" y="126"/>
                        <a:pt x="94" y="119"/>
                      </a:cubicBezTo>
                      <a:close/>
                      <a:moveTo>
                        <a:pt x="94" y="160"/>
                      </a:moveTo>
                      <a:cubicBezTo>
                        <a:pt x="102" y="158"/>
                        <a:pt x="109" y="156"/>
                        <a:pt x="117" y="154"/>
                      </a:cubicBezTo>
                      <a:cubicBezTo>
                        <a:pt x="117" y="161"/>
                        <a:pt x="117" y="169"/>
                        <a:pt x="117" y="177"/>
                      </a:cubicBezTo>
                      <a:cubicBezTo>
                        <a:pt x="109" y="178"/>
                        <a:pt x="102" y="180"/>
                        <a:pt x="94" y="182"/>
                      </a:cubicBezTo>
                      <a:cubicBezTo>
                        <a:pt x="94" y="175"/>
                        <a:pt x="94" y="167"/>
                        <a:pt x="94" y="160"/>
                      </a:cubicBezTo>
                      <a:close/>
                      <a:moveTo>
                        <a:pt x="94" y="201"/>
                      </a:moveTo>
                      <a:cubicBezTo>
                        <a:pt x="102" y="199"/>
                        <a:pt x="109" y="197"/>
                        <a:pt x="117" y="195"/>
                      </a:cubicBezTo>
                      <a:cubicBezTo>
                        <a:pt x="117" y="203"/>
                        <a:pt x="117" y="211"/>
                        <a:pt x="117" y="218"/>
                      </a:cubicBezTo>
                      <a:cubicBezTo>
                        <a:pt x="109" y="220"/>
                        <a:pt x="102" y="221"/>
                        <a:pt x="94" y="223"/>
                      </a:cubicBezTo>
                      <a:cubicBezTo>
                        <a:pt x="94" y="216"/>
                        <a:pt x="94" y="208"/>
                        <a:pt x="94" y="201"/>
                      </a:cubicBezTo>
                      <a:close/>
                      <a:moveTo>
                        <a:pt x="94" y="242"/>
                      </a:moveTo>
                      <a:cubicBezTo>
                        <a:pt x="102" y="241"/>
                        <a:pt x="109" y="239"/>
                        <a:pt x="117" y="237"/>
                      </a:cubicBezTo>
                      <a:cubicBezTo>
                        <a:pt x="117" y="245"/>
                        <a:pt x="117" y="252"/>
                        <a:pt x="117" y="260"/>
                      </a:cubicBezTo>
                      <a:cubicBezTo>
                        <a:pt x="109" y="261"/>
                        <a:pt x="102" y="263"/>
                        <a:pt x="94" y="264"/>
                      </a:cubicBezTo>
                      <a:cubicBezTo>
                        <a:pt x="94" y="257"/>
                        <a:pt x="94" y="249"/>
                        <a:pt x="94" y="242"/>
                      </a:cubicBezTo>
                      <a:close/>
                      <a:moveTo>
                        <a:pt x="94" y="283"/>
                      </a:moveTo>
                      <a:cubicBezTo>
                        <a:pt x="101" y="282"/>
                        <a:pt x="109" y="280"/>
                        <a:pt x="117" y="279"/>
                      </a:cubicBezTo>
                      <a:cubicBezTo>
                        <a:pt x="117" y="286"/>
                        <a:pt x="117" y="294"/>
                        <a:pt x="117" y="302"/>
                      </a:cubicBezTo>
                      <a:cubicBezTo>
                        <a:pt x="109" y="303"/>
                        <a:pt x="101" y="304"/>
                        <a:pt x="94" y="305"/>
                      </a:cubicBezTo>
                      <a:cubicBezTo>
                        <a:pt x="94" y="298"/>
                        <a:pt x="94" y="291"/>
                        <a:pt x="94" y="283"/>
                      </a:cubicBezTo>
                      <a:close/>
                      <a:moveTo>
                        <a:pt x="94" y="324"/>
                      </a:moveTo>
                      <a:cubicBezTo>
                        <a:pt x="101" y="323"/>
                        <a:pt x="109" y="322"/>
                        <a:pt x="117" y="320"/>
                      </a:cubicBezTo>
                      <a:cubicBezTo>
                        <a:pt x="117" y="328"/>
                        <a:pt x="117" y="336"/>
                        <a:pt x="117" y="343"/>
                      </a:cubicBezTo>
                      <a:cubicBezTo>
                        <a:pt x="109" y="344"/>
                        <a:pt x="101" y="345"/>
                        <a:pt x="94" y="346"/>
                      </a:cubicBezTo>
                      <a:cubicBezTo>
                        <a:pt x="94" y="339"/>
                        <a:pt x="94" y="332"/>
                        <a:pt x="94" y="324"/>
                      </a:cubicBezTo>
                      <a:close/>
                      <a:moveTo>
                        <a:pt x="94" y="365"/>
                      </a:moveTo>
                      <a:cubicBezTo>
                        <a:pt x="101" y="364"/>
                        <a:pt x="109" y="363"/>
                        <a:pt x="116" y="362"/>
                      </a:cubicBezTo>
                      <a:cubicBezTo>
                        <a:pt x="116" y="370"/>
                        <a:pt x="116" y="377"/>
                        <a:pt x="116" y="385"/>
                      </a:cubicBezTo>
                      <a:cubicBezTo>
                        <a:pt x="109" y="386"/>
                        <a:pt x="101" y="387"/>
                        <a:pt x="94" y="387"/>
                      </a:cubicBezTo>
                      <a:cubicBezTo>
                        <a:pt x="94" y="380"/>
                        <a:pt x="94" y="373"/>
                        <a:pt x="94" y="365"/>
                      </a:cubicBezTo>
                      <a:close/>
                      <a:moveTo>
                        <a:pt x="94" y="407"/>
                      </a:moveTo>
                      <a:cubicBezTo>
                        <a:pt x="101" y="406"/>
                        <a:pt x="109" y="405"/>
                        <a:pt x="116" y="404"/>
                      </a:cubicBezTo>
                      <a:cubicBezTo>
                        <a:pt x="116" y="411"/>
                        <a:pt x="116" y="419"/>
                        <a:pt x="116" y="427"/>
                      </a:cubicBezTo>
                      <a:cubicBezTo>
                        <a:pt x="109" y="427"/>
                        <a:pt x="101" y="428"/>
                        <a:pt x="94" y="428"/>
                      </a:cubicBezTo>
                      <a:cubicBezTo>
                        <a:pt x="94" y="421"/>
                        <a:pt x="94" y="414"/>
                        <a:pt x="94" y="407"/>
                      </a:cubicBezTo>
                      <a:close/>
                      <a:moveTo>
                        <a:pt x="94" y="448"/>
                      </a:moveTo>
                      <a:cubicBezTo>
                        <a:pt x="101" y="447"/>
                        <a:pt x="109" y="446"/>
                        <a:pt x="116" y="445"/>
                      </a:cubicBezTo>
                      <a:cubicBezTo>
                        <a:pt x="116" y="453"/>
                        <a:pt x="116" y="461"/>
                        <a:pt x="116" y="468"/>
                      </a:cubicBezTo>
                      <a:cubicBezTo>
                        <a:pt x="109" y="469"/>
                        <a:pt x="101" y="469"/>
                        <a:pt x="94" y="469"/>
                      </a:cubicBezTo>
                      <a:cubicBezTo>
                        <a:pt x="94" y="462"/>
                        <a:pt x="94" y="455"/>
                        <a:pt x="94" y="448"/>
                      </a:cubicBezTo>
                      <a:close/>
                      <a:moveTo>
                        <a:pt x="94" y="489"/>
                      </a:moveTo>
                      <a:cubicBezTo>
                        <a:pt x="101" y="488"/>
                        <a:pt x="109" y="488"/>
                        <a:pt x="116" y="487"/>
                      </a:cubicBezTo>
                      <a:cubicBezTo>
                        <a:pt x="116" y="495"/>
                        <a:pt x="116" y="502"/>
                        <a:pt x="116" y="510"/>
                      </a:cubicBezTo>
                      <a:cubicBezTo>
                        <a:pt x="109" y="510"/>
                        <a:pt x="101" y="510"/>
                        <a:pt x="94" y="511"/>
                      </a:cubicBezTo>
                      <a:cubicBezTo>
                        <a:pt x="94" y="503"/>
                        <a:pt x="94" y="496"/>
                        <a:pt x="94" y="489"/>
                      </a:cubicBezTo>
                      <a:close/>
                      <a:moveTo>
                        <a:pt x="93" y="530"/>
                      </a:moveTo>
                      <a:cubicBezTo>
                        <a:pt x="101" y="529"/>
                        <a:pt x="109" y="529"/>
                        <a:pt x="116" y="529"/>
                      </a:cubicBezTo>
                      <a:cubicBezTo>
                        <a:pt x="116" y="536"/>
                        <a:pt x="116" y="544"/>
                        <a:pt x="116" y="552"/>
                      </a:cubicBezTo>
                      <a:cubicBezTo>
                        <a:pt x="109" y="552"/>
                        <a:pt x="101" y="552"/>
                        <a:pt x="93" y="552"/>
                      </a:cubicBezTo>
                      <a:cubicBezTo>
                        <a:pt x="93" y="544"/>
                        <a:pt x="93" y="537"/>
                        <a:pt x="93" y="530"/>
                      </a:cubicBezTo>
                      <a:close/>
                      <a:moveTo>
                        <a:pt x="93" y="571"/>
                      </a:moveTo>
                      <a:cubicBezTo>
                        <a:pt x="101" y="571"/>
                        <a:pt x="109" y="570"/>
                        <a:pt x="116" y="570"/>
                      </a:cubicBezTo>
                      <a:cubicBezTo>
                        <a:pt x="116" y="578"/>
                        <a:pt x="116" y="586"/>
                        <a:pt x="116" y="593"/>
                      </a:cubicBezTo>
                      <a:cubicBezTo>
                        <a:pt x="109" y="593"/>
                        <a:pt x="101" y="593"/>
                        <a:pt x="93" y="593"/>
                      </a:cubicBezTo>
                      <a:cubicBezTo>
                        <a:pt x="93" y="585"/>
                        <a:pt x="93" y="578"/>
                        <a:pt x="93" y="571"/>
                      </a:cubicBezTo>
                      <a:close/>
                      <a:moveTo>
                        <a:pt x="93" y="612"/>
                      </a:moveTo>
                      <a:cubicBezTo>
                        <a:pt x="101" y="612"/>
                        <a:pt x="108" y="612"/>
                        <a:pt x="116" y="612"/>
                      </a:cubicBezTo>
                      <a:cubicBezTo>
                        <a:pt x="116" y="620"/>
                        <a:pt x="116" y="627"/>
                        <a:pt x="116" y="635"/>
                      </a:cubicBezTo>
                      <a:cubicBezTo>
                        <a:pt x="108" y="635"/>
                        <a:pt x="101" y="634"/>
                        <a:pt x="93" y="634"/>
                      </a:cubicBezTo>
                      <a:cubicBezTo>
                        <a:pt x="93" y="627"/>
                        <a:pt x="93" y="619"/>
                        <a:pt x="93" y="612"/>
                      </a:cubicBezTo>
                      <a:close/>
                      <a:moveTo>
                        <a:pt x="93" y="653"/>
                      </a:moveTo>
                      <a:cubicBezTo>
                        <a:pt x="101" y="653"/>
                        <a:pt x="108" y="653"/>
                        <a:pt x="116" y="654"/>
                      </a:cubicBezTo>
                      <a:cubicBezTo>
                        <a:pt x="116" y="661"/>
                        <a:pt x="116" y="669"/>
                        <a:pt x="116" y="676"/>
                      </a:cubicBezTo>
                      <a:cubicBezTo>
                        <a:pt x="108" y="676"/>
                        <a:pt x="101" y="675"/>
                        <a:pt x="93" y="675"/>
                      </a:cubicBezTo>
                      <a:cubicBezTo>
                        <a:pt x="93" y="668"/>
                        <a:pt x="93" y="660"/>
                        <a:pt x="93" y="653"/>
                      </a:cubicBezTo>
                      <a:close/>
                      <a:moveTo>
                        <a:pt x="93" y="694"/>
                      </a:moveTo>
                      <a:cubicBezTo>
                        <a:pt x="101" y="695"/>
                        <a:pt x="108" y="695"/>
                        <a:pt x="116" y="695"/>
                      </a:cubicBezTo>
                      <a:cubicBezTo>
                        <a:pt x="116" y="703"/>
                        <a:pt x="116" y="710"/>
                        <a:pt x="116" y="718"/>
                      </a:cubicBezTo>
                      <a:cubicBezTo>
                        <a:pt x="108" y="717"/>
                        <a:pt x="101" y="717"/>
                        <a:pt x="93" y="716"/>
                      </a:cubicBezTo>
                      <a:cubicBezTo>
                        <a:pt x="93" y="709"/>
                        <a:pt x="93" y="702"/>
                        <a:pt x="93" y="694"/>
                      </a:cubicBezTo>
                      <a:close/>
                      <a:moveTo>
                        <a:pt x="93" y="735"/>
                      </a:moveTo>
                      <a:cubicBezTo>
                        <a:pt x="101" y="736"/>
                        <a:pt x="108" y="736"/>
                        <a:pt x="116" y="737"/>
                      </a:cubicBezTo>
                      <a:cubicBezTo>
                        <a:pt x="116" y="744"/>
                        <a:pt x="116" y="752"/>
                        <a:pt x="116" y="760"/>
                      </a:cubicBezTo>
                      <a:cubicBezTo>
                        <a:pt x="108" y="759"/>
                        <a:pt x="101" y="758"/>
                        <a:pt x="93" y="757"/>
                      </a:cubicBezTo>
                      <a:cubicBezTo>
                        <a:pt x="93" y="750"/>
                        <a:pt x="93" y="743"/>
                        <a:pt x="93" y="735"/>
                      </a:cubicBezTo>
                      <a:close/>
                      <a:moveTo>
                        <a:pt x="93" y="776"/>
                      </a:moveTo>
                      <a:cubicBezTo>
                        <a:pt x="116" y="778"/>
                        <a:pt x="116" y="778"/>
                        <a:pt x="116" y="778"/>
                      </a:cubicBezTo>
                      <a:cubicBezTo>
                        <a:pt x="116" y="801"/>
                        <a:pt x="116" y="801"/>
                        <a:pt x="116" y="801"/>
                      </a:cubicBezTo>
                      <a:cubicBezTo>
                        <a:pt x="93" y="798"/>
                        <a:pt x="93" y="798"/>
                        <a:pt x="93" y="798"/>
                      </a:cubicBezTo>
                      <a:lnTo>
                        <a:pt x="93" y="776"/>
                      </a:lnTo>
                      <a:close/>
                      <a:moveTo>
                        <a:pt x="74" y="796"/>
                      </a:moveTo>
                      <a:cubicBezTo>
                        <a:pt x="58" y="794"/>
                        <a:pt x="58" y="794"/>
                        <a:pt x="58" y="794"/>
                      </a:cubicBezTo>
                      <a:cubicBezTo>
                        <a:pt x="58" y="774"/>
                        <a:pt x="58" y="774"/>
                        <a:pt x="58" y="774"/>
                      </a:cubicBezTo>
                      <a:cubicBezTo>
                        <a:pt x="74" y="775"/>
                        <a:pt x="74" y="775"/>
                        <a:pt x="74" y="775"/>
                      </a:cubicBezTo>
                      <a:lnTo>
                        <a:pt x="74" y="796"/>
                      </a:lnTo>
                      <a:close/>
                      <a:moveTo>
                        <a:pt x="74" y="756"/>
                      </a:moveTo>
                      <a:cubicBezTo>
                        <a:pt x="69" y="755"/>
                        <a:pt x="63" y="754"/>
                        <a:pt x="58" y="754"/>
                      </a:cubicBezTo>
                      <a:cubicBezTo>
                        <a:pt x="58" y="747"/>
                        <a:pt x="58" y="740"/>
                        <a:pt x="58" y="733"/>
                      </a:cubicBezTo>
                      <a:cubicBezTo>
                        <a:pt x="63" y="734"/>
                        <a:pt x="69" y="734"/>
                        <a:pt x="74" y="735"/>
                      </a:cubicBezTo>
                      <a:cubicBezTo>
                        <a:pt x="74" y="742"/>
                        <a:pt x="74" y="749"/>
                        <a:pt x="74" y="756"/>
                      </a:cubicBezTo>
                      <a:close/>
                      <a:moveTo>
                        <a:pt x="58" y="713"/>
                      </a:moveTo>
                      <a:cubicBezTo>
                        <a:pt x="58" y="707"/>
                        <a:pt x="58" y="700"/>
                        <a:pt x="58" y="693"/>
                      </a:cubicBezTo>
                      <a:cubicBezTo>
                        <a:pt x="63" y="693"/>
                        <a:pt x="69" y="694"/>
                        <a:pt x="74" y="694"/>
                      </a:cubicBezTo>
                      <a:cubicBezTo>
                        <a:pt x="74" y="701"/>
                        <a:pt x="74" y="708"/>
                        <a:pt x="74" y="715"/>
                      </a:cubicBezTo>
                      <a:cubicBezTo>
                        <a:pt x="69" y="714"/>
                        <a:pt x="63" y="714"/>
                        <a:pt x="58" y="713"/>
                      </a:cubicBezTo>
                      <a:close/>
                      <a:moveTo>
                        <a:pt x="74" y="674"/>
                      </a:moveTo>
                      <a:cubicBezTo>
                        <a:pt x="69" y="674"/>
                        <a:pt x="63" y="674"/>
                        <a:pt x="58" y="673"/>
                      </a:cubicBezTo>
                      <a:cubicBezTo>
                        <a:pt x="58" y="666"/>
                        <a:pt x="58" y="660"/>
                        <a:pt x="58" y="653"/>
                      </a:cubicBezTo>
                      <a:cubicBezTo>
                        <a:pt x="63" y="653"/>
                        <a:pt x="69" y="653"/>
                        <a:pt x="74" y="653"/>
                      </a:cubicBezTo>
                      <a:cubicBezTo>
                        <a:pt x="74" y="660"/>
                        <a:pt x="74" y="667"/>
                        <a:pt x="74" y="674"/>
                      </a:cubicBezTo>
                      <a:close/>
                      <a:moveTo>
                        <a:pt x="58" y="633"/>
                      </a:moveTo>
                      <a:cubicBezTo>
                        <a:pt x="58" y="626"/>
                        <a:pt x="58" y="619"/>
                        <a:pt x="58" y="613"/>
                      </a:cubicBezTo>
                      <a:cubicBezTo>
                        <a:pt x="63" y="613"/>
                        <a:pt x="69" y="613"/>
                        <a:pt x="74" y="613"/>
                      </a:cubicBezTo>
                      <a:cubicBezTo>
                        <a:pt x="74" y="620"/>
                        <a:pt x="74" y="627"/>
                        <a:pt x="74" y="634"/>
                      </a:cubicBezTo>
                      <a:cubicBezTo>
                        <a:pt x="69" y="633"/>
                        <a:pt x="63" y="633"/>
                        <a:pt x="58" y="633"/>
                      </a:cubicBezTo>
                      <a:close/>
                      <a:moveTo>
                        <a:pt x="74" y="593"/>
                      </a:moveTo>
                      <a:cubicBezTo>
                        <a:pt x="69" y="593"/>
                        <a:pt x="63" y="593"/>
                        <a:pt x="58" y="593"/>
                      </a:cubicBezTo>
                      <a:cubicBezTo>
                        <a:pt x="58" y="586"/>
                        <a:pt x="58" y="579"/>
                        <a:pt x="58" y="572"/>
                      </a:cubicBezTo>
                      <a:cubicBezTo>
                        <a:pt x="63" y="572"/>
                        <a:pt x="69" y="572"/>
                        <a:pt x="74" y="572"/>
                      </a:cubicBezTo>
                      <a:cubicBezTo>
                        <a:pt x="74" y="579"/>
                        <a:pt x="74" y="586"/>
                        <a:pt x="74" y="593"/>
                      </a:cubicBezTo>
                      <a:close/>
                      <a:moveTo>
                        <a:pt x="58" y="552"/>
                      </a:moveTo>
                      <a:cubicBezTo>
                        <a:pt x="58" y="546"/>
                        <a:pt x="58" y="539"/>
                        <a:pt x="58" y="532"/>
                      </a:cubicBezTo>
                      <a:cubicBezTo>
                        <a:pt x="63" y="532"/>
                        <a:pt x="69" y="532"/>
                        <a:pt x="74" y="531"/>
                      </a:cubicBezTo>
                      <a:cubicBezTo>
                        <a:pt x="74" y="538"/>
                        <a:pt x="74" y="545"/>
                        <a:pt x="74" y="552"/>
                      </a:cubicBezTo>
                      <a:cubicBezTo>
                        <a:pt x="69" y="552"/>
                        <a:pt x="63" y="552"/>
                        <a:pt x="58" y="552"/>
                      </a:cubicBezTo>
                      <a:close/>
                      <a:moveTo>
                        <a:pt x="74" y="512"/>
                      </a:moveTo>
                      <a:cubicBezTo>
                        <a:pt x="69" y="512"/>
                        <a:pt x="63" y="512"/>
                        <a:pt x="58" y="512"/>
                      </a:cubicBezTo>
                      <a:cubicBezTo>
                        <a:pt x="58" y="505"/>
                        <a:pt x="58" y="499"/>
                        <a:pt x="58" y="492"/>
                      </a:cubicBezTo>
                      <a:cubicBezTo>
                        <a:pt x="63" y="491"/>
                        <a:pt x="69" y="491"/>
                        <a:pt x="74" y="491"/>
                      </a:cubicBezTo>
                      <a:cubicBezTo>
                        <a:pt x="74" y="498"/>
                        <a:pt x="74" y="505"/>
                        <a:pt x="74" y="512"/>
                      </a:cubicBezTo>
                      <a:close/>
                      <a:moveTo>
                        <a:pt x="74" y="471"/>
                      </a:moveTo>
                      <a:cubicBezTo>
                        <a:pt x="69" y="471"/>
                        <a:pt x="63" y="472"/>
                        <a:pt x="58" y="472"/>
                      </a:cubicBezTo>
                      <a:cubicBezTo>
                        <a:pt x="58" y="465"/>
                        <a:pt x="58" y="458"/>
                        <a:pt x="58" y="452"/>
                      </a:cubicBezTo>
                      <a:cubicBezTo>
                        <a:pt x="63" y="451"/>
                        <a:pt x="69" y="450"/>
                        <a:pt x="74" y="450"/>
                      </a:cubicBezTo>
                      <a:cubicBezTo>
                        <a:pt x="74" y="457"/>
                        <a:pt x="74" y="464"/>
                        <a:pt x="74" y="471"/>
                      </a:cubicBezTo>
                      <a:close/>
                      <a:moveTo>
                        <a:pt x="74" y="430"/>
                      </a:moveTo>
                      <a:cubicBezTo>
                        <a:pt x="69" y="431"/>
                        <a:pt x="63" y="431"/>
                        <a:pt x="58" y="432"/>
                      </a:cubicBezTo>
                      <a:cubicBezTo>
                        <a:pt x="58" y="425"/>
                        <a:pt x="58" y="418"/>
                        <a:pt x="58" y="411"/>
                      </a:cubicBezTo>
                      <a:cubicBezTo>
                        <a:pt x="63" y="411"/>
                        <a:pt x="69" y="410"/>
                        <a:pt x="74" y="409"/>
                      </a:cubicBezTo>
                      <a:cubicBezTo>
                        <a:pt x="74" y="416"/>
                        <a:pt x="74" y="423"/>
                        <a:pt x="74" y="430"/>
                      </a:cubicBezTo>
                      <a:close/>
                      <a:moveTo>
                        <a:pt x="74" y="390"/>
                      </a:moveTo>
                      <a:cubicBezTo>
                        <a:pt x="69" y="390"/>
                        <a:pt x="63" y="391"/>
                        <a:pt x="58" y="391"/>
                      </a:cubicBezTo>
                      <a:cubicBezTo>
                        <a:pt x="58" y="385"/>
                        <a:pt x="58" y="378"/>
                        <a:pt x="58" y="371"/>
                      </a:cubicBezTo>
                      <a:cubicBezTo>
                        <a:pt x="63" y="370"/>
                        <a:pt x="69" y="369"/>
                        <a:pt x="74" y="369"/>
                      </a:cubicBezTo>
                      <a:cubicBezTo>
                        <a:pt x="74" y="376"/>
                        <a:pt x="74" y="383"/>
                        <a:pt x="74" y="390"/>
                      </a:cubicBezTo>
                      <a:close/>
                      <a:moveTo>
                        <a:pt x="74" y="349"/>
                      </a:moveTo>
                      <a:cubicBezTo>
                        <a:pt x="69" y="350"/>
                        <a:pt x="63" y="350"/>
                        <a:pt x="58" y="351"/>
                      </a:cubicBezTo>
                      <a:cubicBezTo>
                        <a:pt x="58" y="344"/>
                        <a:pt x="58" y="338"/>
                        <a:pt x="58" y="331"/>
                      </a:cubicBezTo>
                      <a:cubicBezTo>
                        <a:pt x="63" y="330"/>
                        <a:pt x="69" y="329"/>
                        <a:pt x="74" y="328"/>
                      </a:cubicBezTo>
                      <a:cubicBezTo>
                        <a:pt x="74" y="335"/>
                        <a:pt x="74" y="342"/>
                        <a:pt x="74" y="349"/>
                      </a:cubicBezTo>
                      <a:close/>
                      <a:moveTo>
                        <a:pt x="74" y="308"/>
                      </a:moveTo>
                      <a:cubicBezTo>
                        <a:pt x="69" y="309"/>
                        <a:pt x="63" y="310"/>
                        <a:pt x="58" y="311"/>
                      </a:cubicBezTo>
                      <a:cubicBezTo>
                        <a:pt x="58" y="304"/>
                        <a:pt x="58" y="297"/>
                        <a:pt x="58" y="291"/>
                      </a:cubicBezTo>
                      <a:cubicBezTo>
                        <a:pt x="63" y="289"/>
                        <a:pt x="69" y="288"/>
                        <a:pt x="74" y="287"/>
                      </a:cubicBezTo>
                      <a:cubicBezTo>
                        <a:pt x="74" y="294"/>
                        <a:pt x="74" y="301"/>
                        <a:pt x="74" y="308"/>
                      </a:cubicBezTo>
                      <a:close/>
                      <a:moveTo>
                        <a:pt x="74" y="268"/>
                      </a:moveTo>
                      <a:cubicBezTo>
                        <a:pt x="69" y="269"/>
                        <a:pt x="63" y="270"/>
                        <a:pt x="58" y="271"/>
                      </a:cubicBezTo>
                      <a:cubicBezTo>
                        <a:pt x="58" y="264"/>
                        <a:pt x="58" y="257"/>
                        <a:pt x="58" y="250"/>
                      </a:cubicBezTo>
                      <a:cubicBezTo>
                        <a:pt x="63" y="249"/>
                        <a:pt x="69" y="248"/>
                        <a:pt x="74" y="247"/>
                      </a:cubicBezTo>
                      <a:cubicBezTo>
                        <a:pt x="74" y="254"/>
                        <a:pt x="74" y="261"/>
                        <a:pt x="74" y="268"/>
                      </a:cubicBezTo>
                      <a:close/>
                      <a:moveTo>
                        <a:pt x="74" y="227"/>
                      </a:moveTo>
                      <a:cubicBezTo>
                        <a:pt x="69" y="228"/>
                        <a:pt x="63" y="229"/>
                        <a:pt x="58" y="230"/>
                      </a:cubicBezTo>
                      <a:cubicBezTo>
                        <a:pt x="58" y="224"/>
                        <a:pt x="58" y="217"/>
                        <a:pt x="58" y="210"/>
                      </a:cubicBezTo>
                      <a:cubicBezTo>
                        <a:pt x="63" y="209"/>
                        <a:pt x="69" y="207"/>
                        <a:pt x="74" y="206"/>
                      </a:cubicBezTo>
                      <a:cubicBezTo>
                        <a:pt x="74" y="213"/>
                        <a:pt x="74" y="220"/>
                        <a:pt x="74" y="227"/>
                      </a:cubicBezTo>
                      <a:close/>
                      <a:moveTo>
                        <a:pt x="58" y="190"/>
                      </a:moveTo>
                      <a:cubicBezTo>
                        <a:pt x="58" y="183"/>
                        <a:pt x="58" y="177"/>
                        <a:pt x="58" y="170"/>
                      </a:cubicBezTo>
                      <a:cubicBezTo>
                        <a:pt x="63" y="168"/>
                        <a:pt x="69" y="167"/>
                        <a:pt x="74" y="165"/>
                      </a:cubicBezTo>
                      <a:cubicBezTo>
                        <a:pt x="74" y="172"/>
                        <a:pt x="74" y="179"/>
                        <a:pt x="74" y="186"/>
                      </a:cubicBezTo>
                      <a:cubicBezTo>
                        <a:pt x="69" y="188"/>
                        <a:pt x="63" y="189"/>
                        <a:pt x="58" y="190"/>
                      </a:cubicBezTo>
                      <a:close/>
                      <a:moveTo>
                        <a:pt x="74" y="146"/>
                      </a:moveTo>
                      <a:cubicBezTo>
                        <a:pt x="69" y="147"/>
                        <a:pt x="63" y="148"/>
                        <a:pt x="58" y="150"/>
                      </a:cubicBezTo>
                      <a:cubicBezTo>
                        <a:pt x="58" y="143"/>
                        <a:pt x="58" y="136"/>
                        <a:pt x="58" y="130"/>
                      </a:cubicBezTo>
                      <a:cubicBezTo>
                        <a:pt x="63" y="128"/>
                        <a:pt x="69" y="126"/>
                        <a:pt x="74" y="125"/>
                      </a:cubicBezTo>
                      <a:cubicBezTo>
                        <a:pt x="74" y="132"/>
                        <a:pt x="74" y="139"/>
                        <a:pt x="74" y="146"/>
                      </a:cubicBezTo>
                      <a:close/>
                      <a:moveTo>
                        <a:pt x="58" y="89"/>
                      </a:moveTo>
                      <a:cubicBezTo>
                        <a:pt x="74" y="84"/>
                        <a:pt x="74" y="84"/>
                        <a:pt x="74" y="84"/>
                      </a:cubicBezTo>
                      <a:cubicBezTo>
                        <a:pt x="74" y="105"/>
                        <a:pt x="74" y="105"/>
                        <a:pt x="74" y="105"/>
                      </a:cubicBezTo>
                      <a:cubicBezTo>
                        <a:pt x="58" y="110"/>
                        <a:pt x="58" y="110"/>
                        <a:pt x="58" y="110"/>
                      </a:cubicBezTo>
                      <a:lnTo>
                        <a:pt x="58" y="89"/>
                      </a:lnTo>
                      <a:close/>
                      <a:moveTo>
                        <a:pt x="43" y="793"/>
                      </a:moveTo>
                      <a:cubicBezTo>
                        <a:pt x="29" y="791"/>
                        <a:pt x="29" y="791"/>
                        <a:pt x="29" y="791"/>
                      </a:cubicBezTo>
                      <a:cubicBezTo>
                        <a:pt x="29" y="772"/>
                        <a:pt x="29" y="772"/>
                        <a:pt x="29" y="772"/>
                      </a:cubicBezTo>
                      <a:cubicBezTo>
                        <a:pt x="43" y="773"/>
                        <a:pt x="43" y="773"/>
                        <a:pt x="43" y="773"/>
                      </a:cubicBezTo>
                      <a:lnTo>
                        <a:pt x="43" y="793"/>
                      </a:lnTo>
                      <a:close/>
                      <a:moveTo>
                        <a:pt x="43" y="753"/>
                      </a:moveTo>
                      <a:cubicBezTo>
                        <a:pt x="38" y="752"/>
                        <a:pt x="33" y="752"/>
                        <a:pt x="28" y="751"/>
                      </a:cubicBezTo>
                      <a:cubicBezTo>
                        <a:pt x="28" y="745"/>
                        <a:pt x="28" y="738"/>
                        <a:pt x="28" y="732"/>
                      </a:cubicBezTo>
                      <a:cubicBezTo>
                        <a:pt x="33" y="732"/>
                        <a:pt x="38" y="733"/>
                        <a:pt x="43" y="733"/>
                      </a:cubicBezTo>
                      <a:cubicBezTo>
                        <a:pt x="43" y="739"/>
                        <a:pt x="43" y="746"/>
                        <a:pt x="43" y="753"/>
                      </a:cubicBezTo>
                      <a:close/>
                      <a:moveTo>
                        <a:pt x="43" y="713"/>
                      </a:moveTo>
                      <a:cubicBezTo>
                        <a:pt x="38" y="712"/>
                        <a:pt x="33" y="712"/>
                        <a:pt x="28" y="711"/>
                      </a:cubicBezTo>
                      <a:cubicBezTo>
                        <a:pt x="28" y="705"/>
                        <a:pt x="28" y="699"/>
                        <a:pt x="28" y="692"/>
                      </a:cubicBezTo>
                      <a:cubicBezTo>
                        <a:pt x="33" y="693"/>
                        <a:pt x="38" y="693"/>
                        <a:pt x="43" y="693"/>
                      </a:cubicBezTo>
                      <a:cubicBezTo>
                        <a:pt x="43" y="700"/>
                        <a:pt x="43" y="706"/>
                        <a:pt x="43" y="713"/>
                      </a:cubicBezTo>
                      <a:close/>
                      <a:moveTo>
                        <a:pt x="43" y="673"/>
                      </a:moveTo>
                      <a:cubicBezTo>
                        <a:pt x="38" y="673"/>
                        <a:pt x="33" y="672"/>
                        <a:pt x="28" y="672"/>
                      </a:cubicBezTo>
                      <a:cubicBezTo>
                        <a:pt x="28" y="666"/>
                        <a:pt x="28" y="659"/>
                        <a:pt x="28" y="653"/>
                      </a:cubicBezTo>
                      <a:cubicBezTo>
                        <a:pt x="33" y="653"/>
                        <a:pt x="38" y="653"/>
                        <a:pt x="43" y="653"/>
                      </a:cubicBezTo>
                      <a:cubicBezTo>
                        <a:pt x="43" y="660"/>
                        <a:pt x="43" y="666"/>
                        <a:pt x="43" y="673"/>
                      </a:cubicBezTo>
                      <a:close/>
                      <a:moveTo>
                        <a:pt x="42" y="633"/>
                      </a:moveTo>
                      <a:cubicBezTo>
                        <a:pt x="38" y="633"/>
                        <a:pt x="33" y="633"/>
                        <a:pt x="28" y="632"/>
                      </a:cubicBezTo>
                      <a:cubicBezTo>
                        <a:pt x="28" y="626"/>
                        <a:pt x="28" y="620"/>
                        <a:pt x="28" y="613"/>
                      </a:cubicBezTo>
                      <a:cubicBezTo>
                        <a:pt x="33" y="613"/>
                        <a:pt x="38" y="613"/>
                        <a:pt x="42" y="613"/>
                      </a:cubicBezTo>
                      <a:cubicBezTo>
                        <a:pt x="42" y="620"/>
                        <a:pt x="42" y="626"/>
                        <a:pt x="42" y="633"/>
                      </a:cubicBezTo>
                      <a:close/>
                      <a:moveTo>
                        <a:pt x="42" y="593"/>
                      </a:moveTo>
                      <a:cubicBezTo>
                        <a:pt x="38" y="593"/>
                        <a:pt x="33" y="593"/>
                        <a:pt x="28" y="593"/>
                      </a:cubicBezTo>
                      <a:cubicBezTo>
                        <a:pt x="28" y="586"/>
                        <a:pt x="28" y="580"/>
                        <a:pt x="28" y="574"/>
                      </a:cubicBezTo>
                      <a:cubicBezTo>
                        <a:pt x="33" y="574"/>
                        <a:pt x="38" y="573"/>
                        <a:pt x="42" y="573"/>
                      </a:cubicBezTo>
                      <a:cubicBezTo>
                        <a:pt x="42" y="580"/>
                        <a:pt x="42" y="586"/>
                        <a:pt x="42" y="593"/>
                      </a:cubicBezTo>
                      <a:close/>
                      <a:moveTo>
                        <a:pt x="42" y="553"/>
                      </a:moveTo>
                      <a:cubicBezTo>
                        <a:pt x="37" y="553"/>
                        <a:pt x="33" y="553"/>
                        <a:pt x="28" y="553"/>
                      </a:cubicBezTo>
                      <a:cubicBezTo>
                        <a:pt x="28" y="547"/>
                        <a:pt x="28" y="540"/>
                        <a:pt x="28" y="534"/>
                      </a:cubicBezTo>
                      <a:cubicBezTo>
                        <a:pt x="33" y="534"/>
                        <a:pt x="37" y="534"/>
                        <a:pt x="42" y="533"/>
                      </a:cubicBezTo>
                      <a:cubicBezTo>
                        <a:pt x="42" y="540"/>
                        <a:pt x="42" y="546"/>
                        <a:pt x="42" y="553"/>
                      </a:cubicBezTo>
                      <a:close/>
                      <a:moveTo>
                        <a:pt x="42" y="513"/>
                      </a:moveTo>
                      <a:cubicBezTo>
                        <a:pt x="37" y="513"/>
                        <a:pt x="33" y="513"/>
                        <a:pt x="28" y="514"/>
                      </a:cubicBezTo>
                      <a:cubicBezTo>
                        <a:pt x="28" y="507"/>
                        <a:pt x="28" y="501"/>
                        <a:pt x="28" y="495"/>
                      </a:cubicBezTo>
                      <a:cubicBezTo>
                        <a:pt x="33" y="494"/>
                        <a:pt x="37" y="494"/>
                        <a:pt x="42" y="493"/>
                      </a:cubicBezTo>
                      <a:cubicBezTo>
                        <a:pt x="42" y="500"/>
                        <a:pt x="42" y="507"/>
                        <a:pt x="42" y="513"/>
                      </a:cubicBezTo>
                      <a:close/>
                      <a:moveTo>
                        <a:pt x="42" y="473"/>
                      </a:moveTo>
                      <a:cubicBezTo>
                        <a:pt x="37" y="474"/>
                        <a:pt x="32" y="474"/>
                        <a:pt x="28" y="474"/>
                      </a:cubicBezTo>
                      <a:cubicBezTo>
                        <a:pt x="28" y="468"/>
                        <a:pt x="28" y="461"/>
                        <a:pt x="28" y="455"/>
                      </a:cubicBezTo>
                      <a:cubicBezTo>
                        <a:pt x="32" y="454"/>
                        <a:pt x="37" y="454"/>
                        <a:pt x="42" y="454"/>
                      </a:cubicBezTo>
                      <a:cubicBezTo>
                        <a:pt x="42" y="460"/>
                        <a:pt x="42" y="467"/>
                        <a:pt x="42" y="473"/>
                      </a:cubicBezTo>
                      <a:close/>
                      <a:moveTo>
                        <a:pt x="42" y="433"/>
                      </a:moveTo>
                      <a:cubicBezTo>
                        <a:pt x="37" y="434"/>
                        <a:pt x="32" y="434"/>
                        <a:pt x="28" y="434"/>
                      </a:cubicBezTo>
                      <a:cubicBezTo>
                        <a:pt x="28" y="428"/>
                        <a:pt x="28" y="422"/>
                        <a:pt x="28" y="415"/>
                      </a:cubicBezTo>
                      <a:cubicBezTo>
                        <a:pt x="32" y="415"/>
                        <a:pt x="37" y="414"/>
                        <a:pt x="42" y="414"/>
                      </a:cubicBezTo>
                      <a:cubicBezTo>
                        <a:pt x="42" y="420"/>
                        <a:pt x="42" y="427"/>
                        <a:pt x="42" y="433"/>
                      </a:cubicBezTo>
                      <a:close/>
                      <a:moveTo>
                        <a:pt x="42" y="393"/>
                      </a:moveTo>
                      <a:cubicBezTo>
                        <a:pt x="37" y="394"/>
                        <a:pt x="32" y="394"/>
                        <a:pt x="28" y="395"/>
                      </a:cubicBezTo>
                      <a:cubicBezTo>
                        <a:pt x="28" y="389"/>
                        <a:pt x="28" y="382"/>
                        <a:pt x="28" y="376"/>
                      </a:cubicBezTo>
                      <a:cubicBezTo>
                        <a:pt x="32" y="375"/>
                        <a:pt x="37" y="374"/>
                        <a:pt x="42" y="374"/>
                      </a:cubicBezTo>
                      <a:cubicBezTo>
                        <a:pt x="42" y="380"/>
                        <a:pt x="42" y="387"/>
                        <a:pt x="42" y="393"/>
                      </a:cubicBezTo>
                      <a:close/>
                      <a:moveTo>
                        <a:pt x="42" y="354"/>
                      </a:moveTo>
                      <a:cubicBezTo>
                        <a:pt x="37" y="354"/>
                        <a:pt x="32" y="355"/>
                        <a:pt x="27" y="355"/>
                      </a:cubicBezTo>
                      <a:cubicBezTo>
                        <a:pt x="27" y="349"/>
                        <a:pt x="27" y="343"/>
                        <a:pt x="27" y="336"/>
                      </a:cubicBezTo>
                      <a:cubicBezTo>
                        <a:pt x="32" y="335"/>
                        <a:pt x="37" y="335"/>
                        <a:pt x="42" y="334"/>
                      </a:cubicBezTo>
                      <a:cubicBezTo>
                        <a:pt x="42" y="340"/>
                        <a:pt x="42" y="347"/>
                        <a:pt x="42" y="354"/>
                      </a:cubicBezTo>
                      <a:close/>
                      <a:moveTo>
                        <a:pt x="42" y="314"/>
                      </a:moveTo>
                      <a:cubicBezTo>
                        <a:pt x="37" y="314"/>
                        <a:pt x="32" y="315"/>
                        <a:pt x="27" y="316"/>
                      </a:cubicBezTo>
                      <a:cubicBezTo>
                        <a:pt x="27" y="309"/>
                        <a:pt x="27" y="303"/>
                        <a:pt x="27" y="297"/>
                      </a:cubicBezTo>
                      <a:cubicBezTo>
                        <a:pt x="32" y="296"/>
                        <a:pt x="37" y="295"/>
                        <a:pt x="42" y="294"/>
                      </a:cubicBezTo>
                      <a:cubicBezTo>
                        <a:pt x="42" y="300"/>
                        <a:pt x="42" y="307"/>
                        <a:pt x="42" y="314"/>
                      </a:cubicBezTo>
                      <a:close/>
                      <a:moveTo>
                        <a:pt x="41" y="274"/>
                      </a:moveTo>
                      <a:cubicBezTo>
                        <a:pt x="37" y="275"/>
                        <a:pt x="32" y="275"/>
                        <a:pt x="27" y="276"/>
                      </a:cubicBezTo>
                      <a:cubicBezTo>
                        <a:pt x="27" y="270"/>
                        <a:pt x="27" y="263"/>
                        <a:pt x="27" y="257"/>
                      </a:cubicBezTo>
                      <a:cubicBezTo>
                        <a:pt x="32" y="256"/>
                        <a:pt x="37" y="255"/>
                        <a:pt x="41" y="254"/>
                      </a:cubicBezTo>
                      <a:cubicBezTo>
                        <a:pt x="41" y="261"/>
                        <a:pt x="41" y="267"/>
                        <a:pt x="41" y="274"/>
                      </a:cubicBezTo>
                      <a:close/>
                      <a:moveTo>
                        <a:pt x="41" y="234"/>
                      </a:moveTo>
                      <a:cubicBezTo>
                        <a:pt x="37" y="235"/>
                        <a:pt x="32" y="236"/>
                        <a:pt x="27" y="237"/>
                      </a:cubicBezTo>
                      <a:cubicBezTo>
                        <a:pt x="27" y="230"/>
                        <a:pt x="27" y="224"/>
                        <a:pt x="27" y="218"/>
                      </a:cubicBezTo>
                      <a:cubicBezTo>
                        <a:pt x="32" y="216"/>
                        <a:pt x="37" y="215"/>
                        <a:pt x="41" y="214"/>
                      </a:cubicBezTo>
                      <a:cubicBezTo>
                        <a:pt x="41" y="221"/>
                        <a:pt x="41" y="227"/>
                        <a:pt x="41" y="234"/>
                      </a:cubicBezTo>
                      <a:close/>
                      <a:moveTo>
                        <a:pt x="41" y="194"/>
                      </a:moveTo>
                      <a:cubicBezTo>
                        <a:pt x="36" y="195"/>
                        <a:pt x="32" y="196"/>
                        <a:pt x="27" y="197"/>
                      </a:cubicBezTo>
                      <a:cubicBezTo>
                        <a:pt x="27" y="191"/>
                        <a:pt x="27" y="184"/>
                        <a:pt x="27" y="178"/>
                      </a:cubicBezTo>
                      <a:cubicBezTo>
                        <a:pt x="32" y="177"/>
                        <a:pt x="36" y="175"/>
                        <a:pt x="41" y="174"/>
                      </a:cubicBezTo>
                      <a:cubicBezTo>
                        <a:pt x="41" y="181"/>
                        <a:pt x="41" y="187"/>
                        <a:pt x="41" y="194"/>
                      </a:cubicBezTo>
                      <a:close/>
                      <a:moveTo>
                        <a:pt x="41" y="154"/>
                      </a:moveTo>
                      <a:cubicBezTo>
                        <a:pt x="36" y="155"/>
                        <a:pt x="32" y="156"/>
                        <a:pt x="27" y="157"/>
                      </a:cubicBezTo>
                      <a:cubicBezTo>
                        <a:pt x="27" y="151"/>
                        <a:pt x="27" y="145"/>
                        <a:pt x="27" y="138"/>
                      </a:cubicBezTo>
                      <a:cubicBezTo>
                        <a:pt x="32" y="137"/>
                        <a:pt x="36" y="136"/>
                        <a:pt x="41" y="134"/>
                      </a:cubicBezTo>
                      <a:cubicBezTo>
                        <a:pt x="41" y="141"/>
                        <a:pt x="41" y="147"/>
                        <a:pt x="41" y="154"/>
                      </a:cubicBezTo>
                      <a:close/>
                      <a:moveTo>
                        <a:pt x="27" y="99"/>
                      </a:moveTo>
                      <a:cubicBezTo>
                        <a:pt x="41" y="94"/>
                        <a:pt x="41" y="94"/>
                        <a:pt x="41" y="94"/>
                      </a:cubicBezTo>
                      <a:cubicBezTo>
                        <a:pt x="41" y="114"/>
                        <a:pt x="41" y="114"/>
                        <a:pt x="41" y="114"/>
                      </a:cubicBezTo>
                      <a:cubicBezTo>
                        <a:pt x="27" y="118"/>
                        <a:pt x="27" y="118"/>
                        <a:pt x="27" y="118"/>
                      </a:cubicBezTo>
                      <a:lnTo>
                        <a:pt x="27" y="9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25" name="Freeform: Shape 11"/>
              <p:cNvSpPr>
                <a:spLocks/>
              </p:cNvSpPr>
              <p:nvPr/>
            </p:nvSpPr>
            <p:spPr bwMode="auto">
              <a:xfrm>
                <a:off x="3548282" y="5216725"/>
                <a:ext cx="5095437" cy="866864"/>
              </a:xfrm>
              <a:custGeom>
                <a:avLst/>
                <a:gdLst>
                  <a:gd name="T0" fmla="*/ 0 w 3903"/>
                  <a:gd name="T1" fmla="*/ 91 h 664"/>
                  <a:gd name="T2" fmla="*/ 2253 w 3903"/>
                  <a:gd name="T3" fmla="*/ 664 h 664"/>
                  <a:gd name="T4" fmla="*/ 3903 w 3903"/>
                  <a:gd name="T5" fmla="*/ 3 h 664"/>
                  <a:gd name="T6" fmla="*/ 3506 w 3903"/>
                  <a:gd name="T7" fmla="*/ 0 h 664"/>
                  <a:gd name="T8" fmla="*/ 3092 w 3903"/>
                  <a:gd name="T9" fmla="*/ 107 h 664"/>
                  <a:gd name="T10" fmla="*/ 2762 w 3903"/>
                  <a:gd name="T11" fmla="*/ 59 h 664"/>
                  <a:gd name="T12" fmla="*/ 2424 w 3903"/>
                  <a:gd name="T13" fmla="*/ 157 h 664"/>
                  <a:gd name="T14" fmla="*/ 2204 w 3903"/>
                  <a:gd name="T15" fmla="*/ 126 h 664"/>
                  <a:gd name="T16" fmla="*/ 1885 w 3903"/>
                  <a:gd name="T17" fmla="*/ 208 h 664"/>
                  <a:gd name="T18" fmla="*/ 1278 w 3903"/>
                  <a:gd name="T19" fmla="*/ 110 h 664"/>
                  <a:gd name="T20" fmla="*/ 848 w 3903"/>
                  <a:gd name="T21" fmla="*/ 173 h 664"/>
                  <a:gd name="T22" fmla="*/ 529 w 3903"/>
                  <a:gd name="T23" fmla="*/ 91 h 664"/>
                  <a:gd name="T24" fmla="*/ 0 w 3903"/>
                  <a:gd name="T25" fmla="*/ 91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3" h="664">
                    <a:moveTo>
                      <a:pt x="0" y="91"/>
                    </a:moveTo>
                    <a:lnTo>
                      <a:pt x="2253" y="664"/>
                    </a:lnTo>
                    <a:lnTo>
                      <a:pt x="3903" y="3"/>
                    </a:lnTo>
                    <a:lnTo>
                      <a:pt x="3506" y="0"/>
                    </a:lnTo>
                    <a:lnTo>
                      <a:pt x="3092" y="107"/>
                    </a:lnTo>
                    <a:lnTo>
                      <a:pt x="2762" y="59"/>
                    </a:lnTo>
                    <a:lnTo>
                      <a:pt x="2424" y="157"/>
                    </a:lnTo>
                    <a:lnTo>
                      <a:pt x="2204" y="126"/>
                    </a:lnTo>
                    <a:lnTo>
                      <a:pt x="1885" y="208"/>
                    </a:lnTo>
                    <a:lnTo>
                      <a:pt x="1278" y="110"/>
                    </a:lnTo>
                    <a:lnTo>
                      <a:pt x="848" y="173"/>
                    </a:lnTo>
                    <a:lnTo>
                      <a:pt x="529" y="91"/>
                    </a:lnTo>
                    <a:lnTo>
                      <a:pt x="0" y="91"/>
                    </a:lnTo>
                    <a:close/>
                  </a:path>
                </a:pathLst>
              </a:custGeom>
              <a:solidFill>
                <a:schemeClr val="tx2">
                  <a:lumMod val="20000"/>
                  <a:lumOff val="80000"/>
                </a:schemeClr>
              </a:solidFill>
              <a:ln>
                <a:noFill/>
              </a:ln>
              <a:extLst/>
            </p:spPr>
            <p:txBody>
              <a:bodyPr anchor="ctr"/>
              <a:lstStyle/>
              <a:p>
                <a:pPr algn="ctr"/>
                <a:endParaRPr/>
              </a:p>
            </p:txBody>
          </p:sp>
        </p:grpSp>
        <p:grpSp>
          <p:nvGrpSpPr>
            <p:cNvPr id="5" name="Group 14"/>
            <p:cNvGrpSpPr/>
            <p:nvPr/>
          </p:nvGrpSpPr>
          <p:grpSpPr>
            <a:xfrm>
              <a:off x="1307468" y="3637493"/>
              <a:ext cx="9613068" cy="0"/>
              <a:chOff x="1307468" y="3637493"/>
              <a:chExt cx="9613068" cy="0"/>
            </a:xfrm>
          </p:grpSpPr>
          <p:cxnSp>
            <p:nvCxnSpPr>
              <p:cNvPr id="17" name="Straight Connector 26"/>
              <p:cNvCxnSpPr/>
              <p:nvPr/>
            </p:nvCxnSpPr>
            <p:spPr>
              <a:xfrm>
                <a:off x="8472264" y="363749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18"/>
              <p:cNvCxnSpPr/>
              <p:nvPr/>
            </p:nvCxnSpPr>
            <p:spPr>
              <a:xfrm>
                <a:off x="1307468" y="3637493"/>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a:off x="8317707" y="2580273"/>
            <a:ext cx="2499318" cy="962022"/>
            <a:chOff x="874713" y="3325188"/>
            <a:chExt cx="2499318" cy="962022"/>
          </a:xfrm>
        </p:grpSpPr>
        <p:sp>
          <p:nvSpPr>
            <p:cNvPr id="35" name="矩形 34"/>
            <p:cNvSpPr/>
            <p:nvPr/>
          </p:nvSpPr>
          <p:spPr>
            <a:xfrm>
              <a:off x="874713" y="3677812"/>
              <a:ext cx="2499318"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36" name="矩形 3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7" name="组合 36"/>
          <p:cNvGrpSpPr/>
          <p:nvPr/>
        </p:nvGrpSpPr>
        <p:grpSpPr>
          <a:xfrm>
            <a:off x="874713" y="473038"/>
            <a:ext cx="9530805" cy="584775"/>
            <a:chOff x="1516380" y="416171"/>
            <a:chExt cx="9530805" cy="584775"/>
          </a:xfrm>
        </p:grpSpPr>
        <p:sp>
          <p:nvSpPr>
            <p:cNvPr id="38" name="文本框 37"/>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9" name="文本框 38"/>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0" name="组合 39"/>
          <p:cNvGrpSpPr/>
          <p:nvPr/>
        </p:nvGrpSpPr>
        <p:grpSpPr>
          <a:xfrm>
            <a:off x="0" y="863599"/>
            <a:ext cx="12192000" cy="232314"/>
            <a:chOff x="0" y="863599"/>
            <a:chExt cx="12192000" cy="232314"/>
          </a:xfrm>
        </p:grpSpPr>
        <p:cxnSp>
          <p:nvCxnSpPr>
            <p:cNvPr id="41" name="直接连接符 40"/>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0383519" y="863599"/>
              <a:ext cx="1024461" cy="232313"/>
              <a:chOff x="9494519" y="680443"/>
              <a:chExt cx="1024461" cy="377370"/>
            </a:xfrm>
          </p:grpSpPr>
          <p:sp>
            <p:nvSpPr>
              <p:cNvPr id="43" name="平行四边形 42"/>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平行四边形 43"/>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6" name="组合 45"/>
          <p:cNvGrpSpPr/>
          <p:nvPr/>
        </p:nvGrpSpPr>
        <p:grpSpPr>
          <a:xfrm>
            <a:off x="8317707" y="4062232"/>
            <a:ext cx="2499318" cy="962022"/>
            <a:chOff x="874713" y="3325188"/>
            <a:chExt cx="2499318" cy="962022"/>
          </a:xfrm>
        </p:grpSpPr>
        <p:sp>
          <p:nvSpPr>
            <p:cNvPr id="47" name="矩形 46"/>
            <p:cNvSpPr/>
            <p:nvPr/>
          </p:nvSpPr>
          <p:spPr>
            <a:xfrm>
              <a:off x="874713" y="3677812"/>
              <a:ext cx="2499318"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48" name="矩形 4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9" name="组合 48"/>
          <p:cNvGrpSpPr/>
          <p:nvPr/>
        </p:nvGrpSpPr>
        <p:grpSpPr>
          <a:xfrm>
            <a:off x="1378808" y="2580273"/>
            <a:ext cx="2499318" cy="962022"/>
            <a:chOff x="874713" y="3325188"/>
            <a:chExt cx="2499318" cy="962022"/>
          </a:xfrm>
        </p:grpSpPr>
        <p:sp>
          <p:nvSpPr>
            <p:cNvPr id="50" name="矩形 49"/>
            <p:cNvSpPr/>
            <p:nvPr/>
          </p:nvSpPr>
          <p:spPr>
            <a:xfrm>
              <a:off x="874713" y="3677812"/>
              <a:ext cx="2499318"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1" name="矩形 5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2" name="组合 51"/>
          <p:cNvGrpSpPr/>
          <p:nvPr/>
        </p:nvGrpSpPr>
        <p:grpSpPr>
          <a:xfrm>
            <a:off x="1378808" y="4062232"/>
            <a:ext cx="2499318" cy="962022"/>
            <a:chOff x="874713" y="3325188"/>
            <a:chExt cx="2499318" cy="962022"/>
          </a:xfrm>
        </p:grpSpPr>
        <p:sp>
          <p:nvSpPr>
            <p:cNvPr id="53" name="矩形 52"/>
            <p:cNvSpPr/>
            <p:nvPr/>
          </p:nvSpPr>
          <p:spPr>
            <a:xfrm>
              <a:off x="874713" y="3677812"/>
              <a:ext cx="2499318"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4" name="矩形 5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104202969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p:tgtEl>
                                          <p:spTgt spid="37"/>
                                        </p:tgtEl>
                                        <p:attrNameLst>
                                          <p:attrName>ppt_x</p:attrName>
                                        </p:attrNameLst>
                                      </p:cBhvr>
                                      <p:tavLst>
                                        <p:tav tm="0">
                                          <p:val>
                                            <p:strVal val="#ppt_x-#ppt_w*1.125000"/>
                                          </p:val>
                                        </p:tav>
                                        <p:tav tm="100000">
                                          <p:val>
                                            <p:strVal val="#ppt_x"/>
                                          </p:val>
                                        </p:tav>
                                      </p:tavLst>
                                    </p:anim>
                                    <p:animEffect transition="in" filter="wipe(right)">
                                      <p:cBhvr>
                                        <p:cTn id="13" dur="500"/>
                                        <p:tgtEl>
                                          <p:spTgt spid="37"/>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p:cTn id="28" dur="500" fill="hold"/>
                                        <p:tgtEl>
                                          <p:spTgt spid="52"/>
                                        </p:tgtEl>
                                        <p:attrNameLst>
                                          <p:attrName>ppt_w</p:attrName>
                                        </p:attrNameLst>
                                      </p:cBhvr>
                                      <p:tavLst>
                                        <p:tav tm="0">
                                          <p:val>
                                            <p:fltVal val="0"/>
                                          </p:val>
                                        </p:tav>
                                        <p:tav tm="100000">
                                          <p:val>
                                            <p:strVal val="#ppt_w"/>
                                          </p:val>
                                        </p:tav>
                                      </p:tavLst>
                                    </p:anim>
                                    <p:anim calcmode="lin" valueType="num">
                                      <p:cBhvr>
                                        <p:cTn id="29" dur="500" fill="hold"/>
                                        <p:tgtEl>
                                          <p:spTgt spid="52"/>
                                        </p:tgtEl>
                                        <p:attrNameLst>
                                          <p:attrName>ppt_h</p:attrName>
                                        </p:attrNameLst>
                                      </p:cBhvr>
                                      <p:tavLst>
                                        <p:tav tm="0">
                                          <p:val>
                                            <p:fltVal val="0"/>
                                          </p:val>
                                        </p:tav>
                                        <p:tav tm="100000">
                                          <p:val>
                                            <p:strVal val="#ppt_h"/>
                                          </p:val>
                                        </p:tav>
                                      </p:tavLst>
                                    </p:anim>
                                    <p:animEffect transition="in" filter="fade">
                                      <p:cBhvr>
                                        <p:cTn id="30" dur="500"/>
                                        <p:tgtEl>
                                          <p:spTgt spid="52"/>
                                        </p:tgtEl>
                                      </p:cBhvr>
                                    </p:animEffect>
                                  </p:childTnLst>
                                </p:cTn>
                              </p:par>
                              <p:par>
                                <p:cTn id="31" presetID="53" presetClass="entr" presetSubtype="16"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Effect transition="in" filter="fade">
                                      <p:cBhvr>
                                        <p:cTn id="35" dur="500"/>
                                        <p:tgtEl>
                                          <p:spTgt spid="34"/>
                                        </p:tgtEl>
                                      </p:cBhvr>
                                    </p:animEffect>
                                  </p:childTnLst>
                                </p:cTn>
                              </p:par>
                              <p:par>
                                <p:cTn id="36" presetID="53" presetClass="entr" presetSubtype="16"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8593" r="8593"/>
          <a:stretch>
            <a:fillRect/>
          </a:stretch>
        </p:blipFill>
        <p:spPr/>
      </p:pic>
      <p:pic>
        <p:nvPicPr>
          <p:cNvPr id="29" name="图片占位符 2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8527" r="8527"/>
          <a:stretch>
            <a:fillRect/>
          </a:stretch>
        </p:blipFill>
        <p:spPr/>
      </p:pic>
      <p:pic>
        <p:nvPicPr>
          <p:cNvPr id="27" name="图片占位符 26"/>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8572" r="8572"/>
          <a:stretch>
            <a:fillRect/>
          </a:stretch>
        </p:blipFill>
        <p:spPr/>
      </p:pic>
      <p:pic>
        <p:nvPicPr>
          <p:cNvPr id="30" name="图片占位符 29"/>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t="9814" b="9814"/>
          <a:stretch>
            <a:fillRect/>
          </a:stretch>
        </p:blipFill>
        <p:spPr/>
      </p:pic>
      <p:pic>
        <p:nvPicPr>
          <p:cNvPr id="31" name="图片占位符 30"/>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19068" r="19068"/>
          <a:stretch>
            <a:fillRect/>
          </a:stretch>
        </p:blipFill>
        <p:spPr/>
      </p:pic>
      <p:grpSp>
        <p:nvGrpSpPr>
          <p:cNvPr id="32" name="组合 31"/>
          <p:cNvGrpSpPr/>
          <p:nvPr/>
        </p:nvGrpSpPr>
        <p:grpSpPr>
          <a:xfrm>
            <a:off x="3507804" y="4660900"/>
            <a:ext cx="5175190" cy="1215216"/>
            <a:chOff x="3507804" y="4660900"/>
            <a:chExt cx="5175190" cy="1215216"/>
          </a:xfrm>
        </p:grpSpPr>
        <p:sp>
          <p:nvSpPr>
            <p:cNvPr id="21" name="Rectangle 10"/>
            <p:cNvSpPr/>
            <p:nvPr/>
          </p:nvSpPr>
          <p:spPr>
            <a:xfrm>
              <a:off x="3507804" y="4660900"/>
              <a:ext cx="5175190" cy="1215216"/>
            </a:xfrm>
            <a:prstGeom prst="rect">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组合 8"/>
            <p:cNvGrpSpPr/>
            <p:nvPr/>
          </p:nvGrpSpPr>
          <p:grpSpPr>
            <a:xfrm>
              <a:off x="3609404" y="4812494"/>
              <a:ext cx="4725987" cy="962022"/>
              <a:chOff x="874712" y="3325188"/>
              <a:chExt cx="4725987" cy="962022"/>
            </a:xfrm>
          </p:grpSpPr>
          <p:sp>
            <p:nvSpPr>
              <p:cNvPr id="10" name="矩形 9"/>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11" name="矩形 1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12" name="组合 11"/>
          <p:cNvGrpSpPr/>
          <p:nvPr/>
        </p:nvGrpSpPr>
        <p:grpSpPr>
          <a:xfrm>
            <a:off x="874713" y="473038"/>
            <a:ext cx="9530805" cy="584775"/>
            <a:chOff x="1516380" y="416171"/>
            <a:chExt cx="9530805" cy="584775"/>
          </a:xfrm>
        </p:grpSpPr>
        <p:sp>
          <p:nvSpPr>
            <p:cNvPr id="13" name="文本框 12"/>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4" name="文本框 13"/>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15" name="组合 14"/>
          <p:cNvGrpSpPr/>
          <p:nvPr/>
        </p:nvGrpSpPr>
        <p:grpSpPr>
          <a:xfrm>
            <a:off x="0" y="863599"/>
            <a:ext cx="12192000" cy="232314"/>
            <a:chOff x="0" y="863599"/>
            <a:chExt cx="12192000" cy="232314"/>
          </a:xfrm>
        </p:grpSpPr>
        <p:cxnSp>
          <p:nvCxnSpPr>
            <p:cNvPr id="16" name="直接连接符 15"/>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0383519" y="863599"/>
              <a:ext cx="1024461" cy="232313"/>
              <a:chOff x="9494519" y="680443"/>
              <a:chExt cx="1024461" cy="377370"/>
            </a:xfrm>
          </p:grpSpPr>
          <p:sp>
            <p:nvSpPr>
              <p:cNvPr id="18" name="平行四边形 17"/>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44909707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1500"/>
                            </p:stCondLst>
                            <p:childTnLst>
                              <p:par>
                                <p:cTn id="31" presetID="14" presetClass="entr" presetSubtype="1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randombar(horizontal)">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2743200" y="4583779"/>
            <a:ext cx="6705600" cy="1220554"/>
            <a:chOff x="-115094" y="3325188"/>
            <a:chExt cx="6705600" cy="1220554"/>
          </a:xfrm>
        </p:grpSpPr>
        <p:sp>
          <p:nvSpPr>
            <p:cNvPr id="19" name="矩形 18"/>
            <p:cNvSpPr/>
            <p:nvPr/>
          </p:nvSpPr>
          <p:spPr>
            <a:xfrm>
              <a:off x="-115094" y="3677812"/>
              <a:ext cx="6705600" cy="867930"/>
            </a:xfrm>
            <a:prstGeom prst="rect">
              <a:avLst/>
            </a:prstGeom>
          </p:spPr>
          <p:txBody>
            <a:bodyPr wrap="square">
              <a:spAutoFit/>
              <a:scene3d>
                <a:camera prst="orthographicFront"/>
                <a:lightRig rig="threePt" dir="t"/>
              </a:scene3d>
              <a:sp3d contourW="12700"/>
            </a:bodyPr>
            <a:lstStyle/>
            <a:p>
              <a:pPr lvl="0" algn="ctr">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20" name="矩形 19"/>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1" name="组合 20"/>
          <p:cNvGrpSpPr/>
          <p:nvPr/>
        </p:nvGrpSpPr>
        <p:grpSpPr>
          <a:xfrm>
            <a:off x="874713" y="473038"/>
            <a:ext cx="9530805" cy="584775"/>
            <a:chOff x="1516380" y="416171"/>
            <a:chExt cx="9530805" cy="584775"/>
          </a:xfrm>
        </p:grpSpPr>
        <p:sp>
          <p:nvSpPr>
            <p:cNvPr id="22" name="文本框 21"/>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3" name="文本框 22"/>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4" name="组合 23"/>
          <p:cNvGrpSpPr/>
          <p:nvPr/>
        </p:nvGrpSpPr>
        <p:grpSpPr>
          <a:xfrm>
            <a:off x="0" y="863599"/>
            <a:ext cx="12192000" cy="232314"/>
            <a:chOff x="0" y="863599"/>
            <a:chExt cx="12192000" cy="232314"/>
          </a:xfrm>
        </p:grpSpPr>
        <p:cxnSp>
          <p:nvCxnSpPr>
            <p:cNvPr id="25" name="直接连接符 24"/>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10383519" y="863599"/>
              <a:ext cx="1024461" cy="232313"/>
              <a:chOff x="9494519" y="680443"/>
              <a:chExt cx="1024461" cy="377370"/>
            </a:xfrm>
          </p:grpSpPr>
          <p:sp>
            <p:nvSpPr>
              <p:cNvPr id="27" name="平行四边形 26"/>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0" name="图片占位符 39"/>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0408" b="10408"/>
          <a:stretch>
            <a:fillRect/>
          </a:stretch>
        </p:blipFill>
        <p:spPr/>
      </p:pic>
      <p:pic>
        <p:nvPicPr>
          <p:cNvPr id="38" name="图片占位符 37"/>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7914" r="7914"/>
          <a:stretch>
            <a:fillRect/>
          </a:stretch>
        </p:blipFill>
        <p:spPr/>
      </p:pic>
      <p:pic>
        <p:nvPicPr>
          <p:cNvPr id="39" name="图片占位符 38"/>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7943" r="7943"/>
          <a:stretch>
            <a:fillRect/>
          </a:stretch>
        </p:blipFill>
        <p:spPr/>
      </p:pic>
    </p:spTree>
    <p:extLst>
      <p:ext uri="{BB962C8B-B14F-4D97-AF65-F5344CB8AC3E}">
        <p14:creationId xmlns:p14="http://schemas.microsoft.com/office/powerpoint/2010/main" val="28142232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p:tgtEl>
                                          <p:spTgt spid="21"/>
                                        </p:tgtEl>
                                        <p:attrNameLst>
                                          <p:attrName>ppt_x</p:attrName>
                                        </p:attrNameLst>
                                      </p:cBhvr>
                                      <p:tavLst>
                                        <p:tav tm="0">
                                          <p:val>
                                            <p:strVal val="#ppt_x-#ppt_w*1.125000"/>
                                          </p:val>
                                        </p:tav>
                                        <p:tav tm="100000">
                                          <p:val>
                                            <p:strVal val="#ppt_x"/>
                                          </p:val>
                                        </p:tav>
                                      </p:tavLst>
                                    </p:anim>
                                    <p:animEffect transition="in" filter="wipe(right)">
                                      <p:cBhvr>
                                        <p:cTn id="13" dur="5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图片占位符 5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299" r="15299"/>
          <a:stretch>
            <a:fillRect/>
          </a:stretch>
        </p:blipFill>
        <p:spPr/>
      </p:pic>
      <p:pic>
        <p:nvPicPr>
          <p:cNvPr id="53" name="图片占位符 52"/>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7009" r="17009"/>
          <a:stretch>
            <a:fillRect/>
          </a:stretch>
        </p:blipFill>
        <p:spPr/>
      </p:pic>
      <p:pic>
        <p:nvPicPr>
          <p:cNvPr id="54" name="图片占位符 53"/>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926" r="16926"/>
          <a:stretch>
            <a:fillRect/>
          </a:stretch>
        </p:blipFill>
        <p:spPr/>
      </p:pic>
      <p:pic>
        <p:nvPicPr>
          <p:cNvPr id="55" name="图片占位符 54"/>
          <p:cNvPicPr>
            <a:picLocks noGrp="1" noChangeAspect="1"/>
          </p:cNvPicPr>
          <p:nvPr>
            <p:ph type="pic" sz="quarter" idx="13"/>
          </p:nvPr>
        </p:nvPicPr>
        <p:blipFill>
          <a:blip r:embed="rId6" cstate="print">
            <a:extLst>
              <a:ext uri="{28A0092B-C50C-407E-A947-70E740481C1C}">
                <a14:useLocalDpi xmlns:a14="http://schemas.microsoft.com/office/drawing/2010/main" val="0"/>
              </a:ext>
            </a:extLst>
          </a:blip>
          <a:srcRect l="12463" r="12463"/>
          <a:stretch>
            <a:fillRect/>
          </a:stretch>
        </p:blipFill>
        <p:spPr/>
      </p:pic>
      <p:grpSp>
        <p:nvGrpSpPr>
          <p:cNvPr id="3" name="4b050ed5-7d8e-4aca-a01a-c8b95b885eaa"/>
          <p:cNvGrpSpPr>
            <a:grpSpLocks noChangeAspect="1"/>
          </p:cNvGrpSpPr>
          <p:nvPr/>
        </p:nvGrpSpPr>
        <p:grpSpPr>
          <a:xfrm>
            <a:off x="1861902" y="3713212"/>
            <a:ext cx="8468196" cy="583320"/>
            <a:chOff x="1861902" y="4437112"/>
            <a:chExt cx="8468196" cy="583320"/>
          </a:xfrm>
        </p:grpSpPr>
        <p:sp>
          <p:nvSpPr>
            <p:cNvPr id="9" name="Oval 10"/>
            <p:cNvSpPr/>
            <p:nvPr/>
          </p:nvSpPr>
          <p:spPr>
            <a:xfrm>
              <a:off x="1861902" y="4437112"/>
              <a:ext cx="583320" cy="583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Freeform: Shape 11"/>
            <p:cNvSpPr>
              <a:spLocks/>
            </p:cNvSpPr>
            <p:nvPr/>
          </p:nvSpPr>
          <p:spPr bwMode="auto">
            <a:xfrm>
              <a:off x="2021914" y="4551707"/>
              <a:ext cx="315922" cy="31592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a:extLst/>
          </p:spPr>
          <p:txBody>
            <a:bodyPr anchor="ctr"/>
            <a:lstStyle/>
            <a:p>
              <a:pPr algn="ctr"/>
              <a:endParaRPr/>
            </a:p>
          </p:txBody>
        </p:sp>
        <p:sp>
          <p:nvSpPr>
            <p:cNvPr id="11" name="Oval 13"/>
            <p:cNvSpPr/>
            <p:nvPr/>
          </p:nvSpPr>
          <p:spPr>
            <a:xfrm>
              <a:off x="4490194" y="4437112"/>
              <a:ext cx="583320" cy="583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34"/>
            <p:cNvSpPr>
              <a:spLocks/>
            </p:cNvSpPr>
            <p:nvPr/>
          </p:nvSpPr>
          <p:spPr bwMode="auto">
            <a:xfrm>
              <a:off x="4663683" y="4632629"/>
              <a:ext cx="236339" cy="192286"/>
            </a:xfrm>
            <a:custGeom>
              <a:avLst/>
              <a:gdLst>
                <a:gd name="T0" fmla="*/ 397 w 21600"/>
                <a:gd name="T1" fmla="*/ 38 h 21600"/>
                <a:gd name="T2" fmla="*/ 351 w 21600"/>
                <a:gd name="T3" fmla="*/ 52 h 21600"/>
                <a:gd name="T4" fmla="*/ 387 w 21600"/>
                <a:gd name="T5" fmla="*/ 6 h 21600"/>
                <a:gd name="T6" fmla="*/ 335 w 21600"/>
                <a:gd name="T7" fmla="*/ 26 h 21600"/>
                <a:gd name="T8" fmla="*/ 276 w 21600"/>
                <a:gd name="T9" fmla="*/ 0 h 21600"/>
                <a:gd name="T10" fmla="*/ 193 w 21600"/>
                <a:gd name="T11" fmla="*/ 83 h 21600"/>
                <a:gd name="T12" fmla="*/ 195 w 21600"/>
                <a:gd name="T13" fmla="*/ 101 h 21600"/>
                <a:gd name="T14" fmla="*/ 28 w 21600"/>
                <a:gd name="T15" fmla="*/ 16 h 21600"/>
                <a:gd name="T16" fmla="*/ 16 w 21600"/>
                <a:gd name="T17" fmla="*/ 57 h 21600"/>
                <a:gd name="T18" fmla="*/ 52 w 21600"/>
                <a:gd name="T19" fmla="*/ 125 h 21600"/>
                <a:gd name="T20" fmla="*/ 16 w 21600"/>
                <a:gd name="T21" fmla="*/ 115 h 21600"/>
                <a:gd name="T22" fmla="*/ 16 w 21600"/>
                <a:gd name="T23" fmla="*/ 115 h 21600"/>
                <a:gd name="T24" fmla="*/ 83 w 21600"/>
                <a:gd name="T25" fmla="*/ 196 h 21600"/>
                <a:gd name="T26" fmla="*/ 60 w 21600"/>
                <a:gd name="T27" fmla="*/ 198 h 21600"/>
                <a:gd name="T28" fmla="*/ 44 w 21600"/>
                <a:gd name="T29" fmla="*/ 196 h 21600"/>
                <a:gd name="T30" fmla="*/ 121 w 21600"/>
                <a:gd name="T31" fmla="*/ 252 h 21600"/>
                <a:gd name="T32" fmla="*/ 20 w 21600"/>
                <a:gd name="T33" fmla="*/ 289 h 21600"/>
                <a:gd name="T34" fmla="*/ 0 w 21600"/>
                <a:gd name="T35" fmla="*/ 287 h 21600"/>
                <a:gd name="T36" fmla="*/ 125 w 21600"/>
                <a:gd name="T37" fmla="*/ 323 h 21600"/>
                <a:gd name="T38" fmla="*/ 357 w 21600"/>
                <a:gd name="T39" fmla="*/ 91 h 21600"/>
                <a:gd name="T40" fmla="*/ 357 w 21600"/>
                <a:gd name="T41" fmla="*/ 81 h 21600"/>
                <a:gd name="T42" fmla="*/ 397 w 21600"/>
                <a:gd name="T43" fmla="*/ 38 h 21600"/>
                <a:gd name="T44" fmla="*/ 397 w 21600"/>
                <a:gd name="T45" fmla="*/ 38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21600" y="2565"/>
                  </a:moveTo>
                  <a:cubicBezTo>
                    <a:pt x="20832" y="2970"/>
                    <a:pt x="19955" y="3375"/>
                    <a:pt x="19078" y="3510"/>
                  </a:cubicBezTo>
                  <a:cubicBezTo>
                    <a:pt x="19955" y="2835"/>
                    <a:pt x="20723" y="1755"/>
                    <a:pt x="21052" y="405"/>
                  </a:cubicBezTo>
                  <a:cubicBezTo>
                    <a:pt x="20175" y="1080"/>
                    <a:pt x="19188" y="1485"/>
                    <a:pt x="18201" y="1755"/>
                  </a:cubicBezTo>
                  <a:cubicBezTo>
                    <a:pt x="17434" y="675"/>
                    <a:pt x="16227" y="0"/>
                    <a:pt x="15021" y="0"/>
                  </a:cubicBezTo>
                  <a:cubicBezTo>
                    <a:pt x="12499" y="0"/>
                    <a:pt x="10526" y="2430"/>
                    <a:pt x="10526" y="5535"/>
                  </a:cubicBezTo>
                  <a:cubicBezTo>
                    <a:pt x="10526" y="5940"/>
                    <a:pt x="10636" y="6345"/>
                    <a:pt x="10636" y="6750"/>
                  </a:cubicBezTo>
                  <a:cubicBezTo>
                    <a:pt x="7017" y="6480"/>
                    <a:pt x="3728" y="4320"/>
                    <a:pt x="1535" y="1080"/>
                  </a:cubicBezTo>
                  <a:cubicBezTo>
                    <a:pt x="1096" y="1890"/>
                    <a:pt x="877" y="2835"/>
                    <a:pt x="877" y="3780"/>
                  </a:cubicBezTo>
                  <a:cubicBezTo>
                    <a:pt x="877" y="5670"/>
                    <a:pt x="1754" y="7290"/>
                    <a:pt x="2851" y="8370"/>
                  </a:cubicBezTo>
                  <a:cubicBezTo>
                    <a:pt x="2193" y="8235"/>
                    <a:pt x="1535" y="8100"/>
                    <a:pt x="877" y="7695"/>
                  </a:cubicBezTo>
                  <a:cubicBezTo>
                    <a:pt x="877" y="10395"/>
                    <a:pt x="2412" y="12555"/>
                    <a:pt x="4495" y="13095"/>
                  </a:cubicBezTo>
                  <a:cubicBezTo>
                    <a:pt x="4057" y="13230"/>
                    <a:pt x="3728" y="13230"/>
                    <a:pt x="3289" y="13230"/>
                  </a:cubicBezTo>
                  <a:cubicBezTo>
                    <a:pt x="2960" y="13230"/>
                    <a:pt x="2741" y="13230"/>
                    <a:pt x="2412" y="13095"/>
                  </a:cubicBezTo>
                  <a:cubicBezTo>
                    <a:pt x="2960" y="15255"/>
                    <a:pt x="4605" y="16875"/>
                    <a:pt x="6579" y="16875"/>
                  </a:cubicBezTo>
                  <a:cubicBezTo>
                    <a:pt x="5044" y="18360"/>
                    <a:pt x="3180" y="19305"/>
                    <a:pt x="1096" y="19305"/>
                  </a:cubicBezTo>
                  <a:cubicBezTo>
                    <a:pt x="768" y="19305"/>
                    <a:pt x="329" y="19305"/>
                    <a:pt x="0" y="19170"/>
                  </a:cubicBezTo>
                  <a:cubicBezTo>
                    <a:pt x="1974" y="20790"/>
                    <a:pt x="4276" y="21600"/>
                    <a:pt x="6798" y="21600"/>
                  </a:cubicBezTo>
                  <a:cubicBezTo>
                    <a:pt x="15021" y="21600"/>
                    <a:pt x="19407" y="13365"/>
                    <a:pt x="19407" y="6075"/>
                  </a:cubicBezTo>
                  <a:cubicBezTo>
                    <a:pt x="19407" y="5940"/>
                    <a:pt x="19407" y="5670"/>
                    <a:pt x="19407" y="5400"/>
                  </a:cubicBezTo>
                  <a:cubicBezTo>
                    <a:pt x="20284" y="4590"/>
                    <a:pt x="21052" y="3645"/>
                    <a:pt x="21600" y="2565"/>
                  </a:cubicBezTo>
                  <a:close/>
                  <a:moveTo>
                    <a:pt x="21600" y="2565"/>
                  </a:moveTo>
                </a:path>
              </a:pathLst>
            </a:custGeom>
            <a:solidFill>
              <a:schemeClr val="bg1"/>
            </a:solidFill>
            <a:ln>
              <a:noFill/>
            </a:ln>
            <a:extLst/>
          </p:spPr>
          <p:txBody>
            <a:bodyPr anchor="ctr"/>
            <a:lstStyle/>
            <a:p>
              <a:pPr algn="ctr"/>
              <a:endParaRPr/>
            </a:p>
          </p:txBody>
        </p:sp>
        <p:sp>
          <p:nvSpPr>
            <p:cNvPr id="13" name="Oval 19"/>
            <p:cNvSpPr/>
            <p:nvPr/>
          </p:nvSpPr>
          <p:spPr>
            <a:xfrm>
              <a:off x="9746778" y="4437112"/>
              <a:ext cx="583320" cy="5833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Freeform: Shape 35"/>
            <p:cNvSpPr>
              <a:spLocks/>
            </p:cNvSpPr>
            <p:nvPr/>
          </p:nvSpPr>
          <p:spPr bwMode="auto">
            <a:xfrm>
              <a:off x="9980685" y="4605087"/>
              <a:ext cx="115506" cy="247371"/>
            </a:xfrm>
            <a:custGeom>
              <a:avLst/>
              <a:gdLst>
                <a:gd name="T0" fmla="*/ 194 w 21600"/>
                <a:gd name="T1" fmla="*/ 133 h 21600"/>
                <a:gd name="T2" fmla="*/ 129 w 21600"/>
                <a:gd name="T3" fmla="*/ 133 h 21600"/>
                <a:gd name="T4" fmla="*/ 129 w 21600"/>
                <a:gd name="T5" fmla="*/ 90 h 21600"/>
                <a:gd name="T6" fmla="*/ 147 w 21600"/>
                <a:gd name="T7" fmla="*/ 71 h 21600"/>
                <a:gd name="T8" fmla="*/ 194 w 21600"/>
                <a:gd name="T9" fmla="*/ 71 h 21600"/>
                <a:gd name="T10" fmla="*/ 194 w 21600"/>
                <a:gd name="T11" fmla="*/ 0 h 21600"/>
                <a:gd name="T12" fmla="*/ 129 w 21600"/>
                <a:gd name="T13" fmla="*/ 0 h 21600"/>
                <a:gd name="T14" fmla="*/ 43 w 21600"/>
                <a:gd name="T15" fmla="*/ 86 h 21600"/>
                <a:gd name="T16" fmla="*/ 43 w 21600"/>
                <a:gd name="T17" fmla="*/ 133 h 21600"/>
                <a:gd name="T18" fmla="*/ 0 w 21600"/>
                <a:gd name="T19" fmla="*/ 133 h 21600"/>
                <a:gd name="T20" fmla="*/ 0 w 21600"/>
                <a:gd name="T21" fmla="*/ 206 h 21600"/>
                <a:gd name="T22" fmla="*/ 43 w 21600"/>
                <a:gd name="T23" fmla="*/ 206 h 21600"/>
                <a:gd name="T24" fmla="*/ 43 w 21600"/>
                <a:gd name="T25" fmla="*/ 415 h 21600"/>
                <a:gd name="T26" fmla="*/ 129 w 21600"/>
                <a:gd name="T27" fmla="*/ 415 h 21600"/>
                <a:gd name="T28" fmla="*/ 129 w 21600"/>
                <a:gd name="T29" fmla="*/ 206 h 21600"/>
                <a:gd name="T30" fmla="*/ 188 w 21600"/>
                <a:gd name="T31" fmla="*/ 206 h 21600"/>
                <a:gd name="T32" fmla="*/ 194 w 21600"/>
                <a:gd name="T33" fmla="*/ 133 h 21600"/>
                <a:gd name="T34" fmla="*/ 194 w 21600"/>
                <a:gd name="T35" fmla="*/ 133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21600" y="6939"/>
                  </a:moveTo>
                  <a:cubicBezTo>
                    <a:pt x="14400" y="6939"/>
                    <a:pt x="14400" y="6939"/>
                    <a:pt x="14400" y="6939"/>
                  </a:cubicBezTo>
                  <a:cubicBezTo>
                    <a:pt x="14400" y="4701"/>
                    <a:pt x="14400" y="4701"/>
                    <a:pt x="14400" y="4701"/>
                  </a:cubicBezTo>
                  <a:cubicBezTo>
                    <a:pt x="14400" y="3917"/>
                    <a:pt x="15600" y="3693"/>
                    <a:pt x="16320" y="3693"/>
                  </a:cubicBezTo>
                  <a:cubicBezTo>
                    <a:pt x="17280" y="3693"/>
                    <a:pt x="21600" y="3693"/>
                    <a:pt x="21600" y="3693"/>
                  </a:cubicBezTo>
                  <a:cubicBezTo>
                    <a:pt x="21600" y="0"/>
                    <a:pt x="21600" y="0"/>
                    <a:pt x="21600" y="0"/>
                  </a:cubicBezTo>
                  <a:cubicBezTo>
                    <a:pt x="14400" y="0"/>
                    <a:pt x="14400" y="0"/>
                    <a:pt x="14400" y="0"/>
                  </a:cubicBezTo>
                  <a:cubicBezTo>
                    <a:pt x="6480" y="0"/>
                    <a:pt x="4800" y="2686"/>
                    <a:pt x="4800" y="4477"/>
                  </a:cubicBezTo>
                  <a:cubicBezTo>
                    <a:pt x="4800" y="6939"/>
                    <a:pt x="4800" y="6939"/>
                    <a:pt x="4800" y="6939"/>
                  </a:cubicBezTo>
                  <a:cubicBezTo>
                    <a:pt x="0" y="6939"/>
                    <a:pt x="0" y="6939"/>
                    <a:pt x="0" y="6939"/>
                  </a:cubicBezTo>
                  <a:cubicBezTo>
                    <a:pt x="0" y="10744"/>
                    <a:pt x="0" y="10744"/>
                    <a:pt x="0" y="10744"/>
                  </a:cubicBezTo>
                  <a:cubicBezTo>
                    <a:pt x="4800" y="10744"/>
                    <a:pt x="4800" y="10744"/>
                    <a:pt x="4800" y="10744"/>
                  </a:cubicBezTo>
                  <a:cubicBezTo>
                    <a:pt x="4800" y="15668"/>
                    <a:pt x="4800" y="21600"/>
                    <a:pt x="4800" y="21600"/>
                  </a:cubicBezTo>
                  <a:cubicBezTo>
                    <a:pt x="14400" y="21600"/>
                    <a:pt x="14400" y="21600"/>
                    <a:pt x="14400" y="21600"/>
                  </a:cubicBezTo>
                  <a:cubicBezTo>
                    <a:pt x="14400" y="21600"/>
                    <a:pt x="14400" y="15556"/>
                    <a:pt x="14400" y="10744"/>
                  </a:cubicBezTo>
                  <a:cubicBezTo>
                    <a:pt x="20880" y="10744"/>
                    <a:pt x="20880" y="10744"/>
                    <a:pt x="20880" y="10744"/>
                  </a:cubicBezTo>
                  <a:lnTo>
                    <a:pt x="21600" y="6939"/>
                  </a:lnTo>
                  <a:close/>
                  <a:moveTo>
                    <a:pt x="21600" y="6939"/>
                  </a:moveTo>
                </a:path>
              </a:pathLst>
            </a:custGeom>
            <a:solidFill>
              <a:schemeClr val="bg1"/>
            </a:solidFill>
            <a:ln>
              <a:noFill/>
            </a:ln>
            <a:extLst/>
          </p:spPr>
          <p:txBody>
            <a:bodyPr anchor="ctr"/>
            <a:lstStyle/>
            <a:p>
              <a:pPr algn="ctr"/>
              <a:endParaRPr/>
            </a:p>
          </p:txBody>
        </p:sp>
        <p:sp>
          <p:nvSpPr>
            <p:cNvPr id="15" name="Oval 16"/>
            <p:cNvSpPr/>
            <p:nvPr/>
          </p:nvSpPr>
          <p:spPr>
            <a:xfrm>
              <a:off x="7118486" y="4437112"/>
              <a:ext cx="583320" cy="583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36"/>
            <p:cNvSpPr>
              <a:spLocks/>
            </p:cNvSpPr>
            <p:nvPr/>
          </p:nvSpPr>
          <p:spPr bwMode="auto">
            <a:xfrm>
              <a:off x="7320136" y="4605560"/>
              <a:ext cx="218508" cy="219355"/>
            </a:xfrm>
            <a:custGeom>
              <a:avLst/>
              <a:gdLst>
                <a:gd name="T0" fmla="*/ 0 w 21600"/>
                <a:gd name="T1" fmla="*/ 11506 h 21600"/>
                <a:gd name="T2" fmla="*/ 7091 w 21600"/>
                <a:gd name="T3" fmla="*/ 14436 h 21600"/>
                <a:gd name="T4" fmla="*/ 10145 w 21600"/>
                <a:gd name="T5" fmla="*/ 21600 h 21600"/>
                <a:gd name="T6" fmla="*/ 14291 w 21600"/>
                <a:gd name="T7" fmla="*/ 21600 h 21600"/>
                <a:gd name="T8" fmla="*/ 0 w 21600"/>
                <a:gd name="T9" fmla="*/ 7381 h 21600"/>
                <a:gd name="T10" fmla="*/ 0 w 21600"/>
                <a:gd name="T11" fmla="*/ 11506 h 21600"/>
                <a:gd name="T12" fmla="*/ 0 w 21600"/>
                <a:gd name="T13" fmla="*/ 4125 h 21600"/>
                <a:gd name="T14" fmla="*/ 17455 w 21600"/>
                <a:gd name="T15" fmla="*/ 21600 h 21600"/>
                <a:gd name="T16" fmla="*/ 21600 w 21600"/>
                <a:gd name="T17" fmla="*/ 21600 h 21600"/>
                <a:gd name="T18" fmla="*/ 0 w 21600"/>
                <a:gd name="T19" fmla="*/ 0 h 21600"/>
                <a:gd name="T20" fmla="*/ 0 w 21600"/>
                <a:gd name="T21" fmla="*/ 4125 h 21600"/>
                <a:gd name="T22" fmla="*/ 5782 w 21600"/>
                <a:gd name="T23" fmla="*/ 18669 h 21600"/>
                <a:gd name="T24" fmla="*/ 2836 w 21600"/>
                <a:gd name="T25" fmla="*/ 21600 h 21600"/>
                <a:gd name="T26" fmla="*/ 0 w 21600"/>
                <a:gd name="T27" fmla="*/ 18669 h 21600"/>
                <a:gd name="T28" fmla="*/ 2836 w 21600"/>
                <a:gd name="T29" fmla="*/ 15847 h 21600"/>
                <a:gd name="T30" fmla="*/ 5782 w 21600"/>
                <a:gd name="T31" fmla="*/ 18669 h 21600"/>
                <a:gd name="T32" fmla="*/ 5782 w 21600"/>
                <a:gd name="T33" fmla="*/ 18669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00" h="21600">
                  <a:moveTo>
                    <a:pt x="0" y="11506"/>
                  </a:moveTo>
                  <a:cubicBezTo>
                    <a:pt x="2727" y="11506"/>
                    <a:pt x="5236" y="12482"/>
                    <a:pt x="7091" y="14436"/>
                  </a:cubicBezTo>
                  <a:cubicBezTo>
                    <a:pt x="9055" y="16390"/>
                    <a:pt x="10145" y="18886"/>
                    <a:pt x="10145" y="21600"/>
                  </a:cubicBezTo>
                  <a:cubicBezTo>
                    <a:pt x="14291" y="21600"/>
                    <a:pt x="14291" y="21600"/>
                    <a:pt x="14291" y="21600"/>
                  </a:cubicBezTo>
                  <a:cubicBezTo>
                    <a:pt x="14291" y="13785"/>
                    <a:pt x="7855" y="7381"/>
                    <a:pt x="0" y="7381"/>
                  </a:cubicBezTo>
                  <a:lnTo>
                    <a:pt x="0" y="11506"/>
                  </a:lnTo>
                  <a:close/>
                  <a:moveTo>
                    <a:pt x="0" y="4125"/>
                  </a:moveTo>
                  <a:cubicBezTo>
                    <a:pt x="9600" y="4125"/>
                    <a:pt x="17455" y="11940"/>
                    <a:pt x="17455" y="21600"/>
                  </a:cubicBezTo>
                  <a:cubicBezTo>
                    <a:pt x="21600" y="21600"/>
                    <a:pt x="21600" y="21600"/>
                    <a:pt x="21600" y="21600"/>
                  </a:cubicBezTo>
                  <a:cubicBezTo>
                    <a:pt x="21600" y="9660"/>
                    <a:pt x="11891" y="0"/>
                    <a:pt x="0" y="0"/>
                  </a:cubicBezTo>
                  <a:lnTo>
                    <a:pt x="0" y="4125"/>
                  </a:lnTo>
                  <a:close/>
                  <a:moveTo>
                    <a:pt x="5782" y="18669"/>
                  </a:moveTo>
                  <a:cubicBezTo>
                    <a:pt x="5782" y="20297"/>
                    <a:pt x="4473" y="21600"/>
                    <a:pt x="2836" y="21600"/>
                  </a:cubicBezTo>
                  <a:cubicBezTo>
                    <a:pt x="1309" y="21600"/>
                    <a:pt x="0" y="20297"/>
                    <a:pt x="0" y="18669"/>
                  </a:cubicBezTo>
                  <a:cubicBezTo>
                    <a:pt x="0" y="17150"/>
                    <a:pt x="1309" y="15847"/>
                    <a:pt x="2836" y="15847"/>
                  </a:cubicBezTo>
                  <a:cubicBezTo>
                    <a:pt x="4473" y="15847"/>
                    <a:pt x="5782" y="17150"/>
                    <a:pt x="5782" y="18669"/>
                  </a:cubicBezTo>
                  <a:close/>
                  <a:moveTo>
                    <a:pt x="5782" y="18669"/>
                  </a:moveTo>
                </a:path>
              </a:pathLst>
            </a:custGeom>
            <a:solidFill>
              <a:schemeClr val="bg1"/>
            </a:solidFill>
            <a:ln>
              <a:noFill/>
            </a:ln>
            <a:extLst/>
          </p:spPr>
          <p:txBody>
            <a:bodyPr anchor="ctr"/>
            <a:lstStyle/>
            <a:p>
              <a:pPr algn="ctr"/>
              <a:endParaRPr/>
            </a:p>
          </p:txBody>
        </p:sp>
      </p:grpSp>
      <p:grpSp>
        <p:nvGrpSpPr>
          <p:cNvPr id="27" name="组合 26"/>
          <p:cNvGrpSpPr/>
          <p:nvPr/>
        </p:nvGrpSpPr>
        <p:grpSpPr>
          <a:xfrm>
            <a:off x="1032575" y="4409822"/>
            <a:ext cx="2241974" cy="1198240"/>
            <a:chOff x="2116718" y="3325188"/>
            <a:chExt cx="2241974" cy="1198240"/>
          </a:xfrm>
        </p:grpSpPr>
        <p:sp>
          <p:nvSpPr>
            <p:cNvPr id="28" name="矩形 27"/>
            <p:cNvSpPr/>
            <p:nvPr/>
          </p:nvSpPr>
          <p:spPr>
            <a:xfrm>
              <a:off x="2116718" y="3677812"/>
              <a:ext cx="2241974" cy="845616"/>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p>
          </p:txBody>
        </p:sp>
        <p:sp>
          <p:nvSpPr>
            <p:cNvPr id="29" name="矩形 28"/>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0" name="组合 29"/>
          <p:cNvGrpSpPr/>
          <p:nvPr/>
        </p:nvGrpSpPr>
        <p:grpSpPr>
          <a:xfrm>
            <a:off x="874713" y="473038"/>
            <a:ext cx="9530805" cy="584775"/>
            <a:chOff x="1516380" y="416171"/>
            <a:chExt cx="9530805" cy="584775"/>
          </a:xfrm>
        </p:grpSpPr>
        <p:sp>
          <p:nvSpPr>
            <p:cNvPr id="31" name="文本框 30"/>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2" name="文本框 31"/>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3" name="组合 32"/>
          <p:cNvGrpSpPr/>
          <p:nvPr/>
        </p:nvGrpSpPr>
        <p:grpSpPr>
          <a:xfrm>
            <a:off x="0" y="863599"/>
            <a:ext cx="12192000" cy="232314"/>
            <a:chOff x="0" y="863599"/>
            <a:chExt cx="12192000" cy="232314"/>
          </a:xfrm>
        </p:grpSpPr>
        <p:cxnSp>
          <p:nvCxnSpPr>
            <p:cNvPr id="34" name="直接连接符 33"/>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0383519" y="863599"/>
              <a:ext cx="1024461" cy="232313"/>
              <a:chOff x="9494519" y="680443"/>
              <a:chExt cx="1024461" cy="377370"/>
            </a:xfrm>
          </p:grpSpPr>
          <p:sp>
            <p:nvSpPr>
              <p:cNvPr id="36" name="平行四边形 35"/>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9" name="组合 38"/>
          <p:cNvGrpSpPr/>
          <p:nvPr/>
        </p:nvGrpSpPr>
        <p:grpSpPr>
          <a:xfrm>
            <a:off x="3660865" y="4409822"/>
            <a:ext cx="2241974" cy="1198240"/>
            <a:chOff x="2116718" y="3325188"/>
            <a:chExt cx="2241974" cy="1198240"/>
          </a:xfrm>
        </p:grpSpPr>
        <p:sp>
          <p:nvSpPr>
            <p:cNvPr id="40" name="矩形 39"/>
            <p:cNvSpPr/>
            <p:nvPr/>
          </p:nvSpPr>
          <p:spPr>
            <a:xfrm>
              <a:off x="2116718" y="3677812"/>
              <a:ext cx="2241974" cy="845616"/>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p>
          </p:txBody>
        </p:sp>
        <p:sp>
          <p:nvSpPr>
            <p:cNvPr id="41" name="矩形 40"/>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2" name="组合 41"/>
          <p:cNvGrpSpPr/>
          <p:nvPr/>
        </p:nvGrpSpPr>
        <p:grpSpPr>
          <a:xfrm>
            <a:off x="6289159" y="4409822"/>
            <a:ext cx="2241974" cy="1198240"/>
            <a:chOff x="2116718" y="3325188"/>
            <a:chExt cx="2241974" cy="1198240"/>
          </a:xfrm>
        </p:grpSpPr>
        <p:sp>
          <p:nvSpPr>
            <p:cNvPr id="43" name="矩形 42"/>
            <p:cNvSpPr/>
            <p:nvPr/>
          </p:nvSpPr>
          <p:spPr>
            <a:xfrm>
              <a:off x="2116718" y="3677812"/>
              <a:ext cx="2241974" cy="845616"/>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p>
          </p:txBody>
        </p:sp>
        <p:sp>
          <p:nvSpPr>
            <p:cNvPr id="44" name="矩形 43"/>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5" name="组合 44"/>
          <p:cNvGrpSpPr/>
          <p:nvPr/>
        </p:nvGrpSpPr>
        <p:grpSpPr>
          <a:xfrm>
            <a:off x="8917451" y="4409822"/>
            <a:ext cx="2241974" cy="1198240"/>
            <a:chOff x="2116718" y="3325188"/>
            <a:chExt cx="2241974" cy="1198240"/>
          </a:xfrm>
        </p:grpSpPr>
        <p:sp>
          <p:nvSpPr>
            <p:cNvPr id="46" name="矩形 45"/>
            <p:cNvSpPr/>
            <p:nvPr/>
          </p:nvSpPr>
          <p:spPr>
            <a:xfrm>
              <a:off x="2116718" y="3677812"/>
              <a:ext cx="2241974" cy="845616"/>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a:t>
              </a:r>
            </a:p>
          </p:txBody>
        </p:sp>
        <p:sp>
          <p:nvSpPr>
            <p:cNvPr id="47" name="矩形 46"/>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75602786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additive="base">
                                        <p:cTn id="17" dur="500" fill="hold"/>
                                        <p:tgtEl>
                                          <p:spTgt spid="52"/>
                                        </p:tgtEl>
                                        <p:attrNameLst>
                                          <p:attrName>ppt_x</p:attrName>
                                        </p:attrNameLst>
                                      </p:cBhvr>
                                      <p:tavLst>
                                        <p:tav tm="0">
                                          <p:val>
                                            <p:strVal val="1+#ppt_w/2"/>
                                          </p:val>
                                        </p:tav>
                                        <p:tav tm="100000">
                                          <p:val>
                                            <p:strVal val="#ppt_x"/>
                                          </p:val>
                                        </p:tav>
                                      </p:tavLst>
                                    </p:anim>
                                    <p:anim calcmode="lin" valueType="num">
                                      <p:cBhvr additive="base">
                                        <p:cTn id="18" dur="500" fill="hold"/>
                                        <p:tgtEl>
                                          <p:spTgt spid="5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1+#ppt_w/2"/>
                                          </p:val>
                                        </p:tav>
                                        <p:tav tm="100000">
                                          <p:val>
                                            <p:strVal val="#ppt_x"/>
                                          </p:val>
                                        </p:tav>
                                      </p:tavLst>
                                    </p:anim>
                                    <p:anim calcmode="lin" valueType="num">
                                      <p:cBhvr additive="base">
                                        <p:cTn id="22" dur="500" fill="hold"/>
                                        <p:tgtEl>
                                          <p:spTgt spid="5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1+#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1+#ppt_w/2"/>
                                          </p:val>
                                        </p:tav>
                                        <p:tav tm="100000">
                                          <p:val>
                                            <p:strVal val="#ppt_x"/>
                                          </p:val>
                                        </p:tav>
                                      </p:tavLst>
                                    </p:anim>
                                    <p:anim calcmode="lin" valueType="num">
                                      <p:cBhvr additive="base">
                                        <p:cTn id="30" dur="500" fill="hold"/>
                                        <p:tgtEl>
                                          <p:spTgt spid="55"/>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par>
                          <p:cTn id="43" fill="hold">
                            <p:stCondLst>
                              <p:cond delay="3000"/>
                            </p:stCondLst>
                            <p:childTnLst>
                              <p:par>
                                <p:cTn id="44" presetID="53" presetClass="entr" presetSubtype="16"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Effect transition="in" filter="fade">
                                      <p:cBhvr>
                                        <p:cTn id="48" dur="500"/>
                                        <p:tgtEl>
                                          <p:spTgt spid="39"/>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fltVal val="0"/>
                                          </p:val>
                                        </p:tav>
                                        <p:tav tm="100000">
                                          <p:val>
                                            <p:strVal val="#ppt_w"/>
                                          </p:val>
                                        </p:tav>
                                      </p:tavLst>
                                    </p:anim>
                                    <p:anim calcmode="lin" valueType="num">
                                      <p:cBhvr>
                                        <p:cTn id="53" dur="500" fill="hold"/>
                                        <p:tgtEl>
                                          <p:spTgt spid="42"/>
                                        </p:tgtEl>
                                        <p:attrNameLst>
                                          <p:attrName>ppt_h</p:attrName>
                                        </p:attrNameLst>
                                      </p:cBhvr>
                                      <p:tavLst>
                                        <p:tav tm="0">
                                          <p:val>
                                            <p:fltVal val="0"/>
                                          </p:val>
                                        </p:tav>
                                        <p:tav tm="100000">
                                          <p:val>
                                            <p:strVal val="#ppt_h"/>
                                          </p:val>
                                        </p:tav>
                                      </p:tavLst>
                                    </p:anim>
                                    <p:animEffect transition="in" filter="fade">
                                      <p:cBhvr>
                                        <p:cTn id="54" dur="500"/>
                                        <p:tgtEl>
                                          <p:spTgt spid="42"/>
                                        </p:tgtEl>
                                      </p:cBhvr>
                                    </p:animEffect>
                                  </p:childTnLst>
                                </p:cTn>
                              </p:par>
                            </p:childTnLst>
                          </p:cTn>
                        </p:par>
                        <p:par>
                          <p:cTn id="55" fill="hold">
                            <p:stCondLst>
                              <p:cond delay="4000"/>
                            </p:stCondLst>
                            <p:childTnLst>
                              <p:par>
                                <p:cTn id="56" presetID="53" presetClass="entr" presetSubtype="16"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p:cTn id="58" dur="500" fill="hold"/>
                                        <p:tgtEl>
                                          <p:spTgt spid="45"/>
                                        </p:tgtEl>
                                        <p:attrNameLst>
                                          <p:attrName>ppt_w</p:attrName>
                                        </p:attrNameLst>
                                      </p:cBhvr>
                                      <p:tavLst>
                                        <p:tav tm="0">
                                          <p:val>
                                            <p:fltVal val="0"/>
                                          </p:val>
                                        </p:tav>
                                        <p:tav tm="100000">
                                          <p:val>
                                            <p:strVal val="#ppt_w"/>
                                          </p:val>
                                        </p:tav>
                                      </p:tavLst>
                                    </p:anim>
                                    <p:anim calcmode="lin" valueType="num">
                                      <p:cBhvr>
                                        <p:cTn id="59" dur="500" fill="hold"/>
                                        <p:tgtEl>
                                          <p:spTgt spid="45"/>
                                        </p:tgtEl>
                                        <p:attrNameLst>
                                          <p:attrName>ppt_h</p:attrName>
                                        </p:attrNameLst>
                                      </p:cBhvr>
                                      <p:tavLst>
                                        <p:tav tm="0">
                                          <p:val>
                                            <p:fltVal val="0"/>
                                          </p:val>
                                        </p:tav>
                                        <p:tav tm="100000">
                                          <p:val>
                                            <p:strVal val="#ppt_h"/>
                                          </p:val>
                                        </p:tav>
                                      </p:tavLst>
                                    </p:anim>
                                    <p:animEffect transition="in" filter="fade">
                                      <p:cBhvr>
                                        <p:cTn id="6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048664a-32dc-45f0-8894-22a0bafdb272"/>
          <p:cNvGrpSpPr>
            <a:grpSpLocks noChangeAspect="1"/>
          </p:cNvGrpSpPr>
          <p:nvPr/>
        </p:nvGrpSpPr>
        <p:grpSpPr>
          <a:xfrm>
            <a:off x="1937222" y="2130867"/>
            <a:ext cx="8317556" cy="3367792"/>
            <a:chOff x="1998721" y="1891819"/>
            <a:chExt cx="8317556" cy="3367792"/>
          </a:xfrm>
        </p:grpSpPr>
        <p:sp>
          <p:nvSpPr>
            <p:cNvPr id="4" name="Oval 5"/>
            <p:cNvSpPr/>
            <p:nvPr/>
          </p:nvSpPr>
          <p:spPr>
            <a:xfrm>
              <a:off x="5093439" y="2574906"/>
              <a:ext cx="2005124" cy="2005124"/>
            </a:xfrm>
            <a:prstGeom prst="ellipse">
              <a:avLst/>
            </a:prstGeom>
            <a:noFill/>
            <a:ln w="28575">
              <a:solidFill>
                <a:schemeClr val="bg1">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b" anchorCtr="1">
              <a:normAutofit/>
            </a:bodyPr>
            <a:lstStyle/>
            <a:p>
              <a:pPr algn="ctr">
                <a:lnSpc>
                  <a:spcPct val="120000"/>
                </a:lnSpc>
                <a:defRPr/>
              </a:pPr>
              <a:endParaRPr lang="zh-CN" altLang="en-US" sz="1000" dirty="0">
                <a:solidFill>
                  <a:schemeClr val="tx1">
                    <a:lumMod val="75000"/>
                    <a:lumOff val="25000"/>
                  </a:schemeClr>
                </a:solidFill>
              </a:endParaRPr>
            </a:p>
          </p:txBody>
        </p:sp>
        <p:sp>
          <p:nvSpPr>
            <p:cNvPr id="5" name="Isosceles Triangle 7"/>
            <p:cNvSpPr/>
            <p:nvPr/>
          </p:nvSpPr>
          <p:spPr>
            <a:xfrm rot="14400000" flipH="1" flipV="1">
              <a:off x="5319689" y="1936839"/>
              <a:ext cx="652791" cy="5627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 name="Group 2"/>
            <p:cNvGrpSpPr/>
            <p:nvPr/>
          </p:nvGrpSpPr>
          <p:grpSpPr>
            <a:xfrm>
              <a:off x="4507373" y="1988840"/>
              <a:ext cx="3177256" cy="3177256"/>
              <a:chOff x="4711001" y="1988840"/>
              <a:chExt cx="3177256" cy="3177256"/>
            </a:xfrm>
          </p:grpSpPr>
          <p:sp>
            <p:nvSpPr>
              <p:cNvPr id="23" name="Block Arc 6"/>
              <p:cNvSpPr/>
              <p:nvPr/>
            </p:nvSpPr>
            <p:spPr>
              <a:xfrm rot="17100000" flipH="1" flipV="1">
                <a:off x="4711001" y="1988840"/>
                <a:ext cx="3177256" cy="3177256"/>
              </a:xfrm>
              <a:prstGeom prst="blockArc">
                <a:avLst>
                  <a:gd name="adj1" fmla="val 21599999"/>
                  <a:gd name="adj2" fmla="val 8180671"/>
                  <a:gd name="adj3" fmla="val 119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Block Arc 8"/>
              <p:cNvSpPr/>
              <p:nvPr/>
            </p:nvSpPr>
            <p:spPr>
              <a:xfrm rot="17100000">
                <a:off x="4711001" y="1988840"/>
                <a:ext cx="3177256" cy="3177256"/>
              </a:xfrm>
              <a:prstGeom prst="blockArc">
                <a:avLst>
                  <a:gd name="adj1" fmla="val 21599999"/>
                  <a:gd name="adj2" fmla="val 8180671"/>
                  <a:gd name="adj3" fmla="val 1191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7" name="Isosceles Triangle 9"/>
            <p:cNvSpPr/>
            <p:nvPr/>
          </p:nvSpPr>
          <p:spPr>
            <a:xfrm rot="3600000" flipV="1">
              <a:off x="6237385" y="4651840"/>
              <a:ext cx="652791" cy="56275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Oval 13"/>
            <p:cNvSpPr/>
            <p:nvPr/>
          </p:nvSpPr>
          <p:spPr>
            <a:xfrm>
              <a:off x="1998721"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Oval 14"/>
            <p:cNvSpPr/>
            <p:nvPr/>
          </p:nvSpPr>
          <p:spPr>
            <a:xfrm>
              <a:off x="3191959" y="3872348"/>
              <a:ext cx="1081372" cy="10813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5"/>
            <p:cNvSpPr/>
            <p:nvPr/>
          </p:nvSpPr>
          <p:spPr>
            <a:xfrm>
              <a:off x="8041667"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6"/>
            <p:cNvSpPr/>
            <p:nvPr/>
          </p:nvSpPr>
          <p:spPr>
            <a:xfrm>
              <a:off x="9234905" y="3872348"/>
              <a:ext cx="1081372" cy="10813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Freeform: Shape 20"/>
            <p:cNvSpPr>
              <a:spLocks/>
            </p:cNvSpPr>
            <p:nvPr/>
          </p:nvSpPr>
          <p:spPr bwMode="auto">
            <a:xfrm>
              <a:off x="2264906" y="4139028"/>
              <a:ext cx="548999" cy="548007"/>
            </a:xfrm>
            <a:custGeom>
              <a:avLst/>
              <a:gdLst>
                <a:gd name="T0" fmla="*/ 616 w 1108"/>
                <a:gd name="T1" fmla="*/ 812 h 1105"/>
                <a:gd name="T2" fmla="*/ 660 w 1108"/>
                <a:gd name="T3" fmla="*/ 767 h 1105"/>
                <a:gd name="T4" fmla="*/ 766 w 1108"/>
                <a:gd name="T5" fmla="*/ 654 h 1105"/>
                <a:gd name="T6" fmla="*/ 879 w 1108"/>
                <a:gd name="T7" fmla="*/ 449 h 1105"/>
                <a:gd name="T8" fmla="*/ 856 w 1108"/>
                <a:gd name="T9" fmla="*/ 277 h 1105"/>
                <a:gd name="T10" fmla="*/ 749 w 1108"/>
                <a:gd name="T11" fmla="*/ 142 h 1105"/>
                <a:gd name="T12" fmla="*/ 588 w 1108"/>
                <a:gd name="T13" fmla="*/ 80 h 1105"/>
                <a:gd name="T14" fmla="*/ 427 w 1108"/>
                <a:gd name="T15" fmla="*/ 104 h 1105"/>
                <a:gd name="T16" fmla="*/ 292 w 1108"/>
                <a:gd name="T17" fmla="*/ 209 h 1105"/>
                <a:gd name="T18" fmla="*/ 229 w 1108"/>
                <a:gd name="T19" fmla="*/ 371 h 1105"/>
                <a:gd name="T20" fmla="*/ 273 w 1108"/>
                <a:gd name="T21" fmla="*/ 571 h 1105"/>
                <a:gd name="T22" fmla="*/ 420 w 1108"/>
                <a:gd name="T23" fmla="*/ 708 h 1105"/>
                <a:gd name="T24" fmla="*/ 623 w 1108"/>
                <a:gd name="T25" fmla="*/ 1079 h 1105"/>
                <a:gd name="T26" fmla="*/ 506 w 1108"/>
                <a:gd name="T27" fmla="*/ 1098 h 1105"/>
                <a:gd name="T28" fmla="*/ 424 w 1108"/>
                <a:gd name="T29" fmla="*/ 1055 h 1105"/>
                <a:gd name="T30" fmla="*/ 373 w 1108"/>
                <a:gd name="T31" fmla="*/ 989 h 1105"/>
                <a:gd name="T32" fmla="*/ 292 w 1108"/>
                <a:gd name="T33" fmla="*/ 714 h 1105"/>
                <a:gd name="T34" fmla="*/ 153 w 1108"/>
                <a:gd name="T35" fmla="*/ 459 h 1105"/>
                <a:gd name="T36" fmla="*/ 181 w 1108"/>
                <a:gd name="T37" fmla="*/ 247 h 1105"/>
                <a:gd name="T38" fmla="*/ 312 w 1108"/>
                <a:gd name="T39" fmla="*/ 81 h 1105"/>
                <a:gd name="T40" fmla="*/ 513 w 1108"/>
                <a:gd name="T41" fmla="*/ 2 h 1105"/>
                <a:gd name="T42" fmla="*/ 712 w 1108"/>
                <a:gd name="T43" fmla="*/ 32 h 1105"/>
                <a:gd name="T44" fmla="*/ 879 w 1108"/>
                <a:gd name="T45" fmla="*/ 163 h 1105"/>
                <a:gd name="T46" fmla="*/ 956 w 1108"/>
                <a:gd name="T47" fmla="*/ 363 h 1105"/>
                <a:gd name="T48" fmla="*/ 903 w 1108"/>
                <a:gd name="T49" fmla="*/ 611 h 1105"/>
                <a:gd name="T50" fmla="*/ 739 w 1108"/>
                <a:gd name="T51" fmla="*/ 770 h 1105"/>
                <a:gd name="T52" fmla="*/ 716 w 1108"/>
                <a:gd name="T53" fmla="*/ 1032 h 1105"/>
                <a:gd name="T54" fmla="*/ 631 w 1108"/>
                <a:gd name="T55" fmla="*/ 1062 h 1105"/>
                <a:gd name="T56" fmla="*/ 939 w 1108"/>
                <a:gd name="T57" fmla="*/ 623 h 1105"/>
                <a:gd name="T58" fmla="*/ 1029 w 1108"/>
                <a:gd name="T59" fmla="*/ 646 h 1105"/>
                <a:gd name="T60" fmla="*/ 1023 w 1108"/>
                <a:gd name="T61" fmla="*/ 688 h 1105"/>
                <a:gd name="T62" fmla="*/ 965 w 1108"/>
                <a:gd name="T63" fmla="*/ 191 h 1105"/>
                <a:gd name="T64" fmla="*/ 937 w 1108"/>
                <a:gd name="T65" fmla="*/ 159 h 1105"/>
                <a:gd name="T66" fmla="*/ 1023 w 1108"/>
                <a:gd name="T67" fmla="*/ 113 h 1105"/>
                <a:gd name="T68" fmla="*/ 1029 w 1108"/>
                <a:gd name="T69" fmla="*/ 156 h 1105"/>
                <a:gd name="T70" fmla="*/ 1002 w 1108"/>
                <a:gd name="T71" fmla="*/ 411 h 1105"/>
                <a:gd name="T72" fmla="*/ 1025 w 1108"/>
                <a:gd name="T73" fmla="*/ 375 h 1105"/>
                <a:gd name="T74" fmla="*/ 1108 w 1108"/>
                <a:gd name="T75" fmla="*/ 401 h 1105"/>
                <a:gd name="T76" fmla="*/ 160 w 1108"/>
                <a:gd name="T77" fmla="*/ 143 h 1105"/>
                <a:gd name="T78" fmla="*/ 166 w 1108"/>
                <a:gd name="T79" fmla="*/ 182 h 1105"/>
                <a:gd name="T80" fmla="*/ 76 w 1108"/>
                <a:gd name="T81" fmla="*/ 152 h 1105"/>
                <a:gd name="T82" fmla="*/ 90 w 1108"/>
                <a:gd name="T83" fmla="*/ 112 h 1105"/>
                <a:gd name="T84" fmla="*/ 148 w 1108"/>
                <a:gd name="T85" fmla="*/ 610 h 1105"/>
                <a:gd name="T86" fmla="*/ 169 w 1108"/>
                <a:gd name="T87" fmla="*/ 648 h 1105"/>
                <a:gd name="T88" fmla="*/ 81 w 1108"/>
                <a:gd name="T89" fmla="*/ 686 h 1105"/>
                <a:gd name="T90" fmla="*/ 84 w 1108"/>
                <a:gd name="T91" fmla="*/ 643 h 1105"/>
                <a:gd name="T92" fmla="*/ 109 w 1108"/>
                <a:gd name="T93" fmla="*/ 396 h 1105"/>
                <a:gd name="T94" fmla="*/ 26 w 1108"/>
                <a:gd name="T95" fmla="*/ 427 h 1105"/>
                <a:gd name="T96" fmla="*/ 0 w 1108"/>
                <a:gd name="T97" fmla="*/ 396 h 1105"/>
                <a:gd name="T98" fmla="*/ 359 w 1108"/>
                <a:gd name="T99" fmla="*/ 286 h 1105"/>
                <a:gd name="T100" fmla="*/ 387 w 1108"/>
                <a:gd name="T101" fmla="*/ 253 h 1105"/>
                <a:gd name="T102" fmla="*/ 479 w 1108"/>
                <a:gd name="T103" fmla="*/ 306 h 1105"/>
                <a:gd name="T104" fmla="*/ 540 w 1108"/>
                <a:gd name="T105" fmla="*/ 238 h 1105"/>
                <a:gd name="T106" fmla="*/ 579 w 1108"/>
                <a:gd name="T107" fmla="*/ 254 h 1105"/>
                <a:gd name="T108" fmla="*/ 700 w 1108"/>
                <a:gd name="T109" fmla="*/ 272 h 1105"/>
                <a:gd name="T110" fmla="*/ 737 w 1108"/>
                <a:gd name="T111" fmla="*/ 256 h 1105"/>
                <a:gd name="T112" fmla="*/ 649 w 1108"/>
                <a:gd name="T113" fmla="*/ 620 h 1105"/>
                <a:gd name="T114" fmla="*/ 607 w 1108"/>
                <a:gd name="T115" fmla="*/ 616 h 1105"/>
                <a:gd name="T116" fmla="*/ 600 w 1108"/>
                <a:gd name="T117" fmla="*/ 353 h 1105"/>
                <a:gd name="T118" fmla="*/ 554 w 1108"/>
                <a:gd name="T119" fmla="*/ 440 h 1105"/>
                <a:gd name="T120" fmla="*/ 528 w 1108"/>
                <a:gd name="T121" fmla="*/ 350 h 1105"/>
                <a:gd name="T122" fmla="*/ 505 w 1108"/>
                <a:gd name="T123" fmla="*/ 607 h 1105"/>
                <a:gd name="T124" fmla="*/ 467 w 1108"/>
                <a:gd name="T125" fmla="*/ 62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8" h="1105">
                  <a:moveTo>
                    <a:pt x="451" y="781"/>
                  </a:moveTo>
                  <a:lnTo>
                    <a:pt x="451" y="781"/>
                  </a:lnTo>
                  <a:lnTo>
                    <a:pt x="453" y="787"/>
                  </a:lnTo>
                  <a:lnTo>
                    <a:pt x="455" y="794"/>
                  </a:lnTo>
                  <a:lnTo>
                    <a:pt x="459" y="799"/>
                  </a:lnTo>
                  <a:lnTo>
                    <a:pt x="465" y="803"/>
                  </a:lnTo>
                  <a:lnTo>
                    <a:pt x="471" y="808"/>
                  </a:lnTo>
                  <a:lnTo>
                    <a:pt x="478" y="810"/>
                  </a:lnTo>
                  <a:lnTo>
                    <a:pt x="485" y="812"/>
                  </a:lnTo>
                  <a:lnTo>
                    <a:pt x="493" y="812"/>
                  </a:lnTo>
                  <a:lnTo>
                    <a:pt x="616" y="812"/>
                  </a:lnTo>
                  <a:lnTo>
                    <a:pt x="616" y="812"/>
                  </a:lnTo>
                  <a:lnTo>
                    <a:pt x="623" y="812"/>
                  </a:lnTo>
                  <a:lnTo>
                    <a:pt x="631" y="810"/>
                  </a:lnTo>
                  <a:lnTo>
                    <a:pt x="637" y="806"/>
                  </a:lnTo>
                  <a:lnTo>
                    <a:pt x="644" y="803"/>
                  </a:lnTo>
                  <a:lnTo>
                    <a:pt x="649" y="799"/>
                  </a:lnTo>
                  <a:lnTo>
                    <a:pt x="654" y="794"/>
                  </a:lnTo>
                  <a:lnTo>
                    <a:pt x="656" y="787"/>
                  </a:lnTo>
                  <a:lnTo>
                    <a:pt x="658" y="781"/>
                  </a:lnTo>
                  <a:lnTo>
                    <a:pt x="658" y="781"/>
                  </a:lnTo>
                  <a:lnTo>
                    <a:pt x="660" y="767"/>
                  </a:lnTo>
                  <a:lnTo>
                    <a:pt x="663" y="754"/>
                  </a:lnTo>
                  <a:lnTo>
                    <a:pt x="668" y="741"/>
                  </a:lnTo>
                  <a:lnTo>
                    <a:pt x="674" y="729"/>
                  </a:lnTo>
                  <a:lnTo>
                    <a:pt x="680" y="718"/>
                  </a:lnTo>
                  <a:lnTo>
                    <a:pt x="689" y="708"/>
                  </a:lnTo>
                  <a:lnTo>
                    <a:pt x="700" y="700"/>
                  </a:lnTo>
                  <a:lnTo>
                    <a:pt x="712" y="692"/>
                  </a:lnTo>
                  <a:lnTo>
                    <a:pt x="712" y="692"/>
                  </a:lnTo>
                  <a:lnTo>
                    <a:pt x="731" y="680"/>
                  </a:lnTo>
                  <a:lnTo>
                    <a:pt x="748" y="668"/>
                  </a:lnTo>
                  <a:lnTo>
                    <a:pt x="766" y="654"/>
                  </a:lnTo>
                  <a:lnTo>
                    <a:pt x="782" y="639"/>
                  </a:lnTo>
                  <a:lnTo>
                    <a:pt x="797" y="624"/>
                  </a:lnTo>
                  <a:lnTo>
                    <a:pt x="811" y="607"/>
                  </a:lnTo>
                  <a:lnTo>
                    <a:pt x="824" y="590"/>
                  </a:lnTo>
                  <a:lnTo>
                    <a:pt x="836" y="571"/>
                  </a:lnTo>
                  <a:lnTo>
                    <a:pt x="846" y="553"/>
                  </a:lnTo>
                  <a:lnTo>
                    <a:pt x="855" y="533"/>
                  </a:lnTo>
                  <a:lnTo>
                    <a:pt x="863" y="513"/>
                  </a:lnTo>
                  <a:lnTo>
                    <a:pt x="869" y="492"/>
                  </a:lnTo>
                  <a:lnTo>
                    <a:pt x="875" y="471"/>
                  </a:lnTo>
                  <a:lnTo>
                    <a:pt x="879" y="449"/>
                  </a:lnTo>
                  <a:lnTo>
                    <a:pt x="881" y="427"/>
                  </a:lnTo>
                  <a:lnTo>
                    <a:pt x="881" y="404"/>
                  </a:lnTo>
                  <a:lnTo>
                    <a:pt x="881" y="404"/>
                  </a:lnTo>
                  <a:lnTo>
                    <a:pt x="881" y="388"/>
                  </a:lnTo>
                  <a:lnTo>
                    <a:pt x="880" y="371"/>
                  </a:lnTo>
                  <a:lnTo>
                    <a:pt x="878" y="355"/>
                  </a:lnTo>
                  <a:lnTo>
                    <a:pt x="875" y="339"/>
                  </a:lnTo>
                  <a:lnTo>
                    <a:pt x="871" y="323"/>
                  </a:lnTo>
                  <a:lnTo>
                    <a:pt x="867" y="307"/>
                  </a:lnTo>
                  <a:lnTo>
                    <a:pt x="862" y="292"/>
                  </a:lnTo>
                  <a:lnTo>
                    <a:pt x="856" y="277"/>
                  </a:lnTo>
                  <a:lnTo>
                    <a:pt x="849" y="263"/>
                  </a:lnTo>
                  <a:lnTo>
                    <a:pt x="842" y="249"/>
                  </a:lnTo>
                  <a:lnTo>
                    <a:pt x="834" y="235"/>
                  </a:lnTo>
                  <a:lnTo>
                    <a:pt x="826" y="222"/>
                  </a:lnTo>
                  <a:lnTo>
                    <a:pt x="816" y="209"/>
                  </a:lnTo>
                  <a:lnTo>
                    <a:pt x="807" y="196"/>
                  </a:lnTo>
                  <a:lnTo>
                    <a:pt x="797" y="184"/>
                  </a:lnTo>
                  <a:lnTo>
                    <a:pt x="785" y="174"/>
                  </a:lnTo>
                  <a:lnTo>
                    <a:pt x="774" y="163"/>
                  </a:lnTo>
                  <a:lnTo>
                    <a:pt x="762" y="152"/>
                  </a:lnTo>
                  <a:lnTo>
                    <a:pt x="749" y="142"/>
                  </a:lnTo>
                  <a:lnTo>
                    <a:pt x="738" y="134"/>
                  </a:lnTo>
                  <a:lnTo>
                    <a:pt x="724" y="125"/>
                  </a:lnTo>
                  <a:lnTo>
                    <a:pt x="711" y="118"/>
                  </a:lnTo>
                  <a:lnTo>
                    <a:pt x="697" y="110"/>
                  </a:lnTo>
                  <a:lnTo>
                    <a:pt x="682" y="104"/>
                  </a:lnTo>
                  <a:lnTo>
                    <a:pt x="666" y="97"/>
                  </a:lnTo>
                  <a:lnTo>
                    <a:pt x="651" y="93"/>
                  </a:lnTo>
                  <a:lnTo>
                    <a:pt x="636" y="88"/>
                  </a:lnTo>
                  <a:lnTo>
                    <a:pt x="620" y="84"/>
                  </a:lnTo>
                  <a:lnTo>
                    <a:pt x="604" y="82"/>
                  </a:lnTo>
                  <a:lnTo>
                    <a:pt x="588" y="80"/>
                  </a:lnTo>
                  <a:lnTo>
                    <a:pt x="572" y="78"/>
                  </a:lnTo>
                  <a:lnTo>
                    <a:pt x="554" y="78"/>
                  </a:lnTo>
                  <a:lnTo>
                    <a:pt x="554" y="78"/>
                  </a:lnTo>
                  <a:lnTo>
                    <a:pt x="537" y="78"/>
                  </a:lnTo>
                  <a:lnTo>
                    <a:pt x="521" y="80"/>
                  </a:lnTo>
                  <a:lnTo>
                    <a:pt x="505" y="82"/>
                  </a:lnTo>
                  <a:lnTo>
                    <a:pt x="489" y="84"/>
                  </a:lnTo>
                  <a:lnTo>
                    <a:pt x="472" y="88"/>
                  </a:lnTo>
                  <a:lnTo>
                    <a:pt x="457" y="93"/>
                  </a:lnTo>
                  <a:lnTo>
                    <a:pt x="442" y="97"/>
                  </a:lnTo>
                  <a:lnTo>
                    <a:pt x="427" y="104"/>
                  </a:lnTo>
                  <a:lnTo>
                    <a:pt x="412" y="110"/>
                  </a:lnTo>
                  <a:lnTo>
                    <a:pt x="398" y="118"/>
                  </a:lnTo>
                  <a:lnTo>
                    <a:pt x="385" y="125"/>
                  </a:lnTo>
                  <a:lnTo>
                    <a:pt x="371" y="134"/>
                  </a:lnTo>
                  <a:lnTo>
                    <a:pt x="359" y="142"/>
                  </a:lnTo>
                  <a:lnTo>
                    <a:pt x="346" y="152"/>
                  </a:lnTo>
                  <a:lnTo>
                    <a:pt x="334" y="163"/>
                  </a:lnTo>
                  <a:lnTo>
                    <a:pt x="324" y="174"/>
                  </a:lnTo>
                  <a:lnTo>
                    <a:pt x="312" y="184"/>
                  </a:lnTo>
                  <a:lnTo>
                    <a:pt x="302" y="196"/>
                  </a:lnTo>
                  <a:lnTo>
                    <a:pt x="292" y="209"/>
                  </a:lnTo>
                  <a:lnTo>
                    <a:pt x="283" y="222"/>
                  </a:lnTo>
                  <a:lnTo>
                    <a:pt x="275" y="235"/>
                  </a:lnTo>
                  <a:lnTo>
                    <a:pt x="266" y="249"/>
                  </a:lnTo>
                  <a:lnTo>
                    <a:pt x="260" y="263"/>
                  </a:lnTo>
                  <a:lnTo>
                    <a:pt x="252" y="277"/>
                  </a:lnTo>
                  <a:lnTo>
                    <a:pt x="247" y="292"/>
                  </a:lnTo>
                  <a:lnTo>
                    <a:pt x="242" y="307"/>
                  </a:lnTo>
                  <a:lnTo>
                    <a:pt x="237" y="323"/>
                  </a:lnTo>
                  <a:lnTo>
                    <a:pt x="234" y="339"/>
                  </a:lnTo>
                  <a:lnTo>
                    <a:pt x="231" y="355"/>
                  </a:lnTo>
                  <a:lnTo>
                    <a:pt x="229" y="371"/>
                  </a:lnTo>
                  <a:lnTo>
                    <a:pt x="228" y="388"/>
                  </a:lnTo>
                  <a:lnTo>
                    <a:pt x="228" y="404"/>
                  </a:lnTo>
                  <a:lnTo>
                    <a:pt x="228" y="404"/>
                  </a:lnTo>
                  <a:lnTo>
                    <a:pt x="228" y="427"/>
                  </a:lnTo>
                  <a:lnTo>
                    <a:pt x="230" y="449"/>
                  </a:lnTo>
                  <a:lnTo>
                    <a:pt x="234" y="471"/>
                  </a:lnTo>
                  <a:lnTo>
                    <a:pt x="240" y="492"/>
                  </a:lnTo>
                  <a:lnTo>
                    <a:pt x="246" y="513"/>
                  </a:lnTo>
                  <a:lnTo>
                    <a:pt x="254" y="533"/>
                  </a:lnTo>
                  <a:lnTo>
                    <a:pt x="262" y="553"/>
                  </a:lnTo>
                  <a:lnTo>
                    <a:pt x="273" y="571"/>
                  </a:lnTo>
                  <a:lnTo>
                    <a:pt x="285" y="590"/>
                  </a:lnTo>
                  <a:lnTo>
                    <a:pt x="298" y="607"/>
                  </a:lnTo>
                  <a:lnTo>
                    <a:pt x="312" y="624"/>
                  </a:lnTo>
                  <a:lnTo>
                    <a:pt x="327" y="639"/>
                  </a:lnTo>
                  <a:lnTo>
                    <a:pt x="343" y="654"/>
                  </a:lnTo>
                  <a:lnTo>
                    <a:pt x="360" y="668"/>
                  </a:lnTo>
                  <a:lnTo>
                    <a:pt x="379" y="680"/>
                  </a:lnTo>
                  <a:lnTo>
                    <a:pt x="397" y="692"/>
                  </a:lnTo>
                  <a:lnTo>
                    <a:pt x="397" y="692"/>
                  </a:lnTo>
                  <a:lnTo>
                    <a:pt x="409" y="700"/>
                  </a:lnTo>
                  <a:lnTo>
                    <a:pt x="420" y="708"/>
                  </a:lnTo>
                  <a:lnTo>
                    <a:pt x="428" y="718"/>
                  </a:lnTo>
                  <a:lnTo>
                    <a:pt x="435" y="729"/>
                  </a:lnTo>
                  <a:lnTo>
                    <a:pt x="441" y="741"/>
                  </a:lnTo>
                  <a:lnTo>
                    <a:pt x="445" y="754"/>
                  </a:lnTo>
                  <a:lnTo>
                    <a:pt x="449" y="767"/>
                  </a:lnTo>
                  <a:lnTo>
                    <a:pt x="451" y="781"/>
                  </a:lnTo>
                  <a:lnTo>
                    <a:pt x="451" y="781"/>
                  </a:lnTo>
                  <a:close/>
                  <a:moveTo>
                    <a:pt x="631" y="1062"/>
                  </a:moveTo>
                  <a:lnTo>
                    <a:pt x="631" y="1062"/>
                  </a:lnTo>
                  <a:lnTo>
                    <a:pt x="628" y="1071"/>
                  </a:lnTo>
                  <a:lnTo>
                    <a:pt x="623" y="1079"/>
                  </a:lnTo>
                  <a:lnTo>
                    <a:pt x="618" y="1087"/>
                  </a:lnTo>
                  <a:lnTo>
                    <a:pt x="610" y="1093"/>
                  </a:lnTo>
                  <a:lnTo>
                    <a:pt x="603" y="1098"/>
                  </a:lnTo>
                  <a:lnTo>
                    <a:pt x="594" y="1102"/>
                  </a:lnTo>
                  <a:lnTo>
                    <a:pt x="586" y="1104"/>
                  </a:lnTo>
                  <a:lnTo>
                    <a:pt x="576" y="1105"/>
                  </a:lnTo>
                  <a:lnTo>
                    <a:pt x="533" y="1105"/>
                  </a:lnTo>
                  <a:lnTo>
                    <a:pt x="533" y="1105"/>
                  </a:lnTo>
                  <a:lnTo>
                    <a:pt x="523" y="1104"/>
                  </a:lnTo>
                  <a:lnTo>
                    <a:pt x="513" y="1102"/>
                  </a:lnTo>
                  <a:lnTo>
                    <a:pt x="506" y="1098"/>
                  </a:lnTo>
                  <a:lnTo>
                    <a:pt x="497" y="1093"/>
                  </a:lnTo>
                  <a:lnTo>
                    <a:pt x="491" y="1087"/>
                  </a:lnTo>
                  <a:lnTo>
                    <a:pt x="485" y="1079"/>
                  </a:lnTo>
                  <a:lnTo>
                    <a:pt x="481" y="1071"/>
                  </a:lnTo>
                  <a:lnTo>
                    <a:pt x="478" y="1062"/>
                  </a:lnTo>
                  <a:lnTo>
                    <a:pt x="456" y="1062"/>
                  </a:lnTo>
                  <a:lnTo>
                    <a:pt x="456" y="1062"/>
                  </a:lnTo>
                  <a:lnTo>
                    <a:pt x="448" y="1062"/>
                  </a:lnTo>
                  <a:lnTo>
                    <a:pt x="439" y="1060"/>
                  </a:lnTo>
                  <a:lnTo>
                    <a:pt x="431" y="1059"/>
                  </a:lnTo>
                  <a:lnTo>
                    <a:pt x="424" y="1055"/>
                  </a:lnTo>
                  <a:lnTo>
                    <a:pt x="416" y="1052"/>
                  </a:lnTo>
                  <a:lnTo>
                    <a:pt x="410" y="1048"/>
                  </a:lnTo>
                  <a:lnTo>
                    <a:pt x="403" y="1044"/>
                  </a:lnTo>
                  <a:lnTo>
                    <a:pt x="398" y="1038"/>
                  </a:lnTo>
                  <a:lnTo>
                    <a:pt x="393" y="1032"/>
                  </a:lnTo>
                  <a:lnTo>
                    <a:pt x="387" y="1025"/>
                  </a:lnTo>
                  <a:lnTo>
                    <a:pt x="383" y="1019"/>
                  </a:lnTo>
                  <a:lnTo>
                    <a:pt x="380" y="1012"/>
                  </a:lnTo>
                  <a:lnTo>
                    <a:pt x="378" y="1005"/>
                  </a:lnTo>
                  <a:lnTo>
                    <a:pt x="375" y="996"/>
                  </a:lnTo>
                  <a:lnTo>
                    <a:pt x="373" y="989"/>
                  </a:lnTo>
                  <a:lnTo>
                    <a:pt x="373" y="980"/>
                  </a:lnTo>
                  <a:lnTo>
                    <a:pt x="374" y="783"/>
                  </a:lnTo>
                  <a:lnTo>
                    <a:pt x="374" y="783"/>
                  </a:lnTo>
                  <a:lnTo>
                    <a:pt x="373" y="775"/>
                  </a:lnTo>
                  <a:lnTo>
                    <a:pt x="370" y="770"/>
                  </a:lnTo>
                  <a:lnTo>
                    <a:pt x="366" y="764"/>
                  </a:lnTo>
                  <a:lnTo>
                    <a:pt x="360" y="760"/>
                  </a:lnTo>
                  <a:lnTo>
                    <a:pt x="360" y="760"/>
                  </a:lnTo>
                  <a:lnTo>
                    <a:pt x="337" y="746"/>
                  </a:lnTo>
                  <a:lnTo>
                    <a:pt x="314" y="730"/>
                  </a:lnTo>
                  <a:lnTo>
                    <a:pt x="292" y="714"/>
                  </a:lnTo>
                  <a:lnTo>
                    <a:pt x="273" y="695"/>
                  </a:lnTo>
                  <a:lnTo>
                    <a:pt x="254" y="676"/>
                  </a:lnTo>
                  <a:lnTo>
                    <a:pt x="236" y="656"/>
                  </a:lnTo>
                  <a:lnTo>
                    <a:pt x="221" y="634"/>
                  </a:lnTo>
                  <a:lnTo>
                    <a:pt x="206" y="611"/>
                  </a:lnTo>
                  <a:lnTo>
                    <a:pt x="193" y="588"/>
                  </a:lnTo>
                  <a:lnTo>
                    <a:pt x="182" y="564"/>
                  </a:lnTo>
                  <a:lnTo>
                    <a:pt x="173" y="538"/>
                  </a:lnTo>
                  <a:lnTo>
                    <a:pt x="164" y="512"/>
                  </a:lnTo>
                  <a:lnTo>
                    <a:pt x="158" y="486"/>
                  </a:lnTo>
                  <a:lnTo>
                    <a:pt x="153" y="459"/>
                  </a:lnTo>
                  <a:lnTo>
                    <a:pt x="151" y="432"/>
                  </a:lnTo>
                  <a:lnTo>
                    <a:pt x="150" y="404"/>
                  </a:lnTo>
                  <a:lnTo>
                    <a:pt x="150" y="404"/>
                  </a:lnTo>
                  <a:lnTo>
                    <a:pt x="150" y="384"/>
                  </a:lnTo>
                  <a:lnTo>
                    <a:pt x="152" y="363"/>
                  </a:lnTo>
                  <a:lnTo>
                    <a:pt x="154" y="343"/>
                  </a:lnTo>
                  <a:lnTo>
                    <a:pt x="158" y="323"/>
                  </a:lnTo>
                  <a:lnTo>
                    <a:pt x="162" y="304"/>
                  </a:lnTo>
                  <a:lnTo>
                    <a:pt x="168" y="285"/>
                  </a:lnTo>
                  <a:lnTo>
                    <a:pt x="174" y="265"/>
                  </a:lnTo>
                  <a:lnTo>
                    <a:pt x="181" y="247"/>
                  </a:lnTo>
                  <a:lnTo>
                    <a:pt x="190" y="230"/>
                  </a:lnTo>
                  <a:lnTo>
                    <a:pt x="199" y="211"/>
                  </a:lnTo>
                  <a:lnTo>
                    <a:pt x="208" y="195"/>
                  </a:lnTo>
                  <a:lnTo>
                    <a:pt x="219" y="179"/>
                  </a:lnTo>
                  <a:lnTo>
                    <a:pt x="230" y="163"/>
                  </a:lnTo>
                  <a:lnTo>
                    <a:pt x="242" y="148"/>
                  </a:lnTo>
                  <a:lnTo>
                    <a:pt x="255" y="133"/>
                  </a:lnTo>
                  <a:lnTo>
                    <a:pt x="269" y="119"/>
                  </a:lnTo>
                  <a:lnTo>
                    <a:pt x="283" y="106"/>
                  </a:lnTo>
                  <a:lnTo>
                    <a:pt x="297" y="93"/>
                  </a:lnTo>
                  <a:lnTo>
                    <a:pt x="312" y="81"/>
                  </a:lnTo>
                  <a:lnTo>
                    <a:pt x="328" y="69"/>
                  </a:lnTo>
                  <a:lnTo>
                    <a:pt x="344" y="58"/>
                  </a:lnTo>
                  <a:lnTo>
                    <a:pt x="361" y="49"/>
                  </a:lnTo>
                  <a:lnTo>
                    <a:pt x="379" y="40"/>
                  </a:lnTo>
                  <a:lnTo>
                    <a:pt x="397" y="32"/>
                  </a:lnTo>
                  <a:lnTo>
                    <a:pt x="415" y="25"/>
                  </a:lnTo>
                  <a:lnTo>
                    <a:pt x="434" y="18"/>
                  </a:lnTo>
                  <a:lnTo>
                    <a:pt x="453" y="13"/>
                  </a:lnTo>
                  <a:lnTo>
                    <a:pt x="472" y="9"/>
                  </a:lnTo>
                  <a:lnTo>
                    <a:pt x="493" y="4"/>
                  </a:lnTo>
                  <a:lnTo>
                    <a:pt x="513" y="2"/>
                  </a:lnTo>
                  <a:lnTo>
                    <a:pt x="534" y="1"/>
                  </a:lnTo>
                  <a:lnTo>
                    <a:pt x="554" y="0"/>
                  </a:lnTo>
                  <a:lnTo>
                    <a:pt x="554" y="0"/>
                  </a:lnTo>
                  <a:lnTo>
                    <a:pt x="575" y="1"/>
                  </a:lnTo>
                  <a:lnTo>
                    <a:pt x="595" y="2"/>
                  </a:lnTo>
                  <a:lnTo>
                    <a:pt x="616" y="4"/>
                  </a:lnTo>
                  <a:lnTo>
                    <a:pt x="636" y="9"/>
                  </a:lnTo>
                  <a:lnTo>
                    <a:pt x="656" y="13"/>
                  </a:lnTo>
                  <a:lnTo>
                    <a:pt x="675" y="18"/>
                  </a:lnTo>
                  <a:lnTo>
                    <a:pt x="693" y="25"/>
                  </a:lnTo>
                  <a:lnTo>
                    <a:pt x="712" y="32"/>
                  </a:lnTo>
                  <a:lnTo>
                    <a:pt x="730" y="40"/>
                  </a:lnTo>
                  <a:lnTo>
                    <a:pt x="747" y="49"/>
                  </a:lnTo>
                  <a:lnTo>
                    <a:pt x="765" y="58"/>
                  </a:lnTo>
                  <a:lnTo>
                    <a:pt x="781" y="69"/>
                  </a:lnTo>
                  <a:lnTo>
                    <a:pt x="797" y="81"/>
                  </a:lnTo>
                  <a:lnTo>
                    <a:pt x="812" y="93"/>
                  </a:lnTo>
                  <a:lnTo>
                    <a:pt x="826" y="106"/>
                  </a:lnTo>
                  <a:lnTo>
                    <a:pt x="840" y="119"/>
                  </a:lnTo>
                  <a:lnTo>
                    <a:pt x="854" y="133"/>
                  </a:lnTo>
                  <a:lnTo>
                    <a:pt x="867" y="148"/>
                  </a:lnTo>
                  <a:lnTo>
                    <a:pt x="879" y="163"/>
                  </a:lnTo>
                  <a:lnTo>
                    <a:pt x="890" y="179"/>
                  </a:lnTo>
                  <a:lnTo>
                    <a:pt x="900" y="195"/>
                  </a:lnTo>
                  <a:lnTo>
                    <a:pt x="910" y="211"/>
                  </a:lnTo>
                  <a:lnTo>
                    <a:pt x="919" y="230"/>
                  </a:lnTo>
                  <a:lnTo>
                    <a:pt x="927" y="247"/>
                  </a:lnTo>
                  <a:lnTo>
                    <a:pt x="935" y="265"/>
                  </a:lnTo>
                  <a:lnTo>
                    <a:pt x="940" y="285"/>
                  </a:lnTo>
                  <a:lnTo>
                    <a:pt x="947" y="304"/>
                  </a:lnTo>
                  <a:lnTo>
                    <a:pt x="951" y="323"/>
                  </a:lnTo>
                  <a:lnTo>
                    <a:pt x="954" y="343"/>
                  </a:lnTo>
                  <a:lnTo>
                    <a:pt x="956" y="363"/>
                  </a:lnTo>
                  <a:lnTo>
                    <a:pt x="959" y="384"/>
                  </a:lnTo>
                  <a:lnTo>
                    <a:pt x="959" y="404"/>
                  </a:lnTo>
                  <a:lnTo>
                    <a:pt x="959" y="404"/>
                  </a:lnTo>
                  <a:lnTo>
                    <a:pt x="958" y="432"/>
                  </a:lnTo>
                  <a:lnTo>
                    <a:pt x="955" y="459"/>
                  </a:lnTo>
                  <a:lnTo>
                    <a:pt x="951" y="486"/>
                  </a:lnTo>
                  <a:lnTo>
                    <a:pt x="945" y="512"/>
                  </a:lnTo>
                  <a:lnTo>
                    <a:pt x="936" y="538"/>
                  </a:lnTo>
                  <a:lnTo>
                    <a:pt x="926" y="564"/>
                  </a:lnTo>
                  <a:lnTo>
                    <a:pt x="915" y="588"/>
                  </a:lnTo>
                  <a:lnTo>
                    <a:pt x="903" y="611"/>
                  </a:lnTo>
                  <a:lnTo>
                    <a:pt x="887" y="634"/>
                  </a:lnTo>
                  <a:lnTo>
                    <a:pt x="872" y="656"/>
                  </a:lnTo>
                  <a:lnTo>
                    <a:pt x="855" y="676"/>
                  </a:lnTo>
                  <a:lnTo>
                    <a:pt x="836" y="695"/>
                  </a:lnTo>
                  <a:lnTo>
                    <a:pt x="816" y="714"/>
                  </a:lnTo>
                  <a:lnTo>
                    <a:pt x="795" y="730"/>
                  </a:lnTo>
                  <a:lnTo>
                    <a:pt x="772" y="746"/>
                  </a:lnTo>
                  <a:lnTo>
                    <a:pt x="748" y="760"/>
                  </a:lnTo>
                  <a:lnTo>
                    <a:pt x="748" y="760"/>
                  </a:lnTo>
                  <a:lnTo>
                    <a:pt x="743" y="764"/>
                  </a:lnTo>
                  <a:lnTo>
                    <a:pt x="739" y="770"/>
                  </a:lnTo>
                  <a:lnTo>
                    <a:pt x="735" y="775"/>
                  </a:lnTo>
                  <a:lnTo>
                    <a:pt x="735" y="783"/>
                  </a:lnTo>
                  <a:lnTo>
                    <a:pt x="735" y="980"/>
                  </a:lnTo>
                  <a:lnTo>
                    <a:pt x="735" y="980"/>
                  </a:lnTo>
                  <a:lnTo>
                    <a:pt x="735" y="989"/>
                  </a:lnTo>
                  <a:lnTo>
                    <a:pt x="733" y="996"/>
                  </a:lnTo>
                  <a:lnTo>
                    <a:pt x="732" y="1005"/>
                  </a:lnTo>
                  <a:lnTo>
                    <a:pt x="729" y="1012"/>
                  </a:lnTo>
                  <a:lnTo>
                    <a:pt x="726" y="1019"/>
                  </a:lnTo>
                  <a:lnTo>
                    <a:pt x="721" y="1025"/>
                  </a:lnTo>
                  <a:lnTo>
                    <a:pt x="716" y="1032"/>
                  </a:lnTo>
                  <a:lnTo>
                    <a:pt x="711" y="1038"/>
                  </a:lnTo>
                  <a:lnTo>
                    <a:pt x="705" y="1044"/>
                  </a:lnTo>
                  <a:lnTo>
                    <a:pt x="699" y="1048"/>
                  </a:lnTo>
                  <a:lnTo>
                    <a:pt x="692" y="1052"/>
                  </a:lnTo>
                  <a:lnTo>
                    <a:pt x="685" y="1055"/>
                  </a:lnTo>
                  <a:lnTo>
                    <a:pt x="677" y="1059"/>
                  </a:lnTo>
                  <a:lnTo>
                    <a:pt x="670" y="1060"/>
                  </a:lnTo>
                  <a:lnTo>
                    <a:pt x="661" y="1062"/>
                  </a:lnTo>
                  <a:lnTo>
                    <a:pt x="652" y="1062"/>
                  </a:lnTo>
                  <a:lnTo>
                    <a:pt x="631" y="1062"/>
                  </a:lnTo>
                  <a:lnTo>
                    <a:pt x="631" y="1062"/>
                  </a:lnTo>
                  <a:close/>
                  <a:moveTo>
                    <a:pt x="949" y="659"/>
                  </a:moveTo>
                  <a:lnTo>
                    <a:pt x="949" y="659"/>
                  </a:lnTo>
                  <a:lnTo>
                    <a:pt x="945" y="656"/>
                  </a:lnTo>
                  <a:lnTo>
                    <a:pt x="941" y="651"/>
                  </a:lnTo>
                  <a:lnTo>
                    <a:pt x="939" y="648"/>
                  </a:lnTo>
                  <a:lnTo>
                    <a:pt x="937" y="643"/>
                  </a:lnTo>
                  <a:lnTo>
                    <a:pt x="936" y="638"/>
                  </a:lnTo>
                  <a:lnTo>
                    <a:pt x="936" y="633"/>
                  </a:lnTo>
                  <a:lnTo>
                    <a:pt x="937" y="627"/>
                  </a:lnTo>
                  <a:lnTo>
                    <a:pt x="939" y="623"/>
                  </a:lnTo>
                  <a:lnTo>
                    <a:pt x="939" y="623"/>
                  </a:lnTo>
                  <a:lnTo>
                    <a:pt x="942" y="619"/>
                  </a:lnTo>
                  <a:lnTo>
                    <a:pt x="947" y="616"/>
                  </a:lnTo>
                  <a:lnTo>
                    <a:pt x="951" y="613"/>
                  </a:lnTo>
                  <a:lnTo>
                    <a:pt x="955" y="611"/>
                  </a:lnTo>
                  <a:lnTo>
                    <a:pt x="961" y="610"/>
                  </a:lnTo>
                  <a:lnTo>
                    <a:pt x="965" y="610"/>
                  </a:lnTo>
                  <a:lnTo>
                    <a:pt x="970" y="611"/>
                  </a:lnTo>
                  <a:lnTo>
                    <a:pt x="975" y="613"/>
                  </a:lnTo>
                  <a:lnTo>
                    <a:pt x="1024" y="643"/>
                  </a:lnTo>
                  <a:lnTo>
                    <a:pt x="1024" y="643"/>
                  </a:lnTo>
                  <a:lnTo>
                    <a:pt x="1029" y="646"/>
                  </a:lnTo>
                  <a:lnTo>
                    <a:pt x="1033" y="649"/>
                  </a:lnTo>
                  <a:lnTo>
                    <a:pt x="1035" y="653"/>
                  </a:lnTo>
                  <a:lnTo>
                    <a:pt x="1037" y="659"/>
                  </a:lnTo>
                  <a:lnTo>
                    <a:pt x="1037" y="663"/>
                  </a:lnTo>
                  <a:lnTo>
                    <a:pt x="1037" y="668"/>
                  </a:lnTo>
                  <a:lnTo>
                    <a:pt x="1036" y="673"/>
                  </a:lnTo>
                  <a:lnTo>
                    <a:pt x="1034" y="678"/>
                  </a:lnTo>
                  <a:lnTo>
                    <a:pt x="1034" y="678"/>
                  </a:lnTo>
                  <a:lnTo>
                    <a:pt x="1031" y="682"/>
                  </a:lnTo>
                  <a:lnTo>
                    <a:pt x="1028" y="686"/>
                  </a:lnTo>
                  <a:lnTo>
                    <a:pt x="1023" y="688"/>
                  </a:lnTo>
                  <a:lnTo>
                    <a:pt x="1019" y="690"/>
                  </a:lnTo>
                  <a:lnTo>
                    <a:pt x="1014" y="691"/>
                  </a:lnTo>
                  <a:lnTo>
                    <a:pt x="1008" y="691"/>
                  </a:lnTo>
                  <a:lnTo>
                    <a:pt x="1004" y="690"/>
                  </a:lnTo>
                  <a:lnTo>
                    <a:pt x="999" y="688"/>
                  </a:lnTo>
                  <a:lnTo>
                    <a:pt x="949" y="659"/>
                  </a:lnTo>
                  <a:lnTo>
                    <a:pt x="949" y="659"/>
                  </a:lnTo>
                  <a:close/>
                  <a:moveTo>
                    <a:pt x="975" y="188"/>
                  </a:moveTo>
                  <a:lnTo>
                    <a:pt x="975" y="188"/>
                  </a:lnTo>
                  <a:lnTo>
                    <a:pt x="970" y="190"/>
                  </a:lnTo>
                  <a:lnTo>
                    <a:pt x="965" y="191"/>
                  </a:lnTo>
                  <a:lnTo>
                    <a:pt x="961" y="191"/>
                  </a:lnTo>
                  <a:lnTo>
                    <a:pt x="955" y="191"/>
                  </a:lnTo>
                  <a:lnTo>
                    <a:pt x="951" y="189"/>
                  </a:lnTo>
                  <a:lnTo>
                    <a:pt x="947" y="187"/>
                  </a:lnTo>
                  <a:lnTo>
                    <a:pt x="942" y="182"/>
                  </a:lnTo>
                  <a:lnTo>
                    <a:pt x="939" y="178"/>
                  </a:lnTo>
                  <a:lnTo>
                    <a:pt x="939" y="178"/>
                  </a:lnTo>
                  <a:lnTo>
                    <a:pt x="937" y="174"/>
                  </a:lnTo>
                  <a:lnTo>
                    <a:pt x="936" y="168"/>
                  </a:lnTo>
                  <a:lnTo>
                    <a:pt x="936" y="164"/>
                  </a:lnTo>
                  <a:lnTo>
                    <a:pt x="937" y="159"/>
                  </a:lnTo>
                  <a:lnTo>
                    <a:pt x="939" y="154"/>
                  </a:lnTo>
                  <a:lnTo>
                    <a:pt x="941" y="150"/>
                  </a:lnTo>
                  <a:lnTo>
                    <a:pt x="945" y="147"/>
                  </a:lnTo>
                  <a:lnTo>
                    <a:pt x="949" y="143"/>
                  </a:lnTo>
                  <a:lnTo>
                    <a:pt x="999" y="114"/>
                  </a:lnTo>
                  <a:lnTo>
                    <a:pt x="999" y="114"/>
                  </a:lnTo>
                  <a:lnTo>
                    <a:pt x="1004" y="112"/>
                  </a:lnTo>
                  <a:lnTo>
                    <a:pt x="1008" y="111"/>
                  </a:lnTo>
                  <a:lnTo>
                    <a:pt x="1014" y="111"/>
                  </a:lnTo>
                  <a:lnTo>
                    <a:pt x="1019" y="112"/>
                  </a:lnTo>
                  <a:lnTo>
                    <a:pt x="1023" y="113"/>
                  </a:lnTo>
                  <a:lnTo>
                    <a:pt x="1028" y="116"/>
                  </a:lnTo>
                  <a:lnTo>
                    <a:pt x="1031" y="120"/>
                  </a:lnTo>
                  <a:lnTo>
                    <a:pt x="1034" y="124"/>
                  </a:lnTo>
                  <a:lnTo>
                    <a:pt x="1034" y="124"/>
                  </a:lnTo>
                  <a:lnTo>
                    <a:pt x="1036" y="128"/>
                  </a:lnTo>
                  <a:lnTo>
                    <a:pt x="1037" y="134"/>
                  </a:lnTo>
                  <a:lnTo>
                    <a:pt x="1037" y="138"/>
                  </a:lnTo>
                  <a:lnTo>
                    <a:pt x="1037" y="143"/>
                  </a:lnTo>
                  <a:lnTo>
                    <a:pt x="1035" y="148"/>
                  </a:lnTo>
                  <a:lnTo>
                    <a:pt x="1033" y="152"/>
                  </a:lnTo>
                  <a:lnTo>
                    <a:pt x="1029" y="156"/>
                  </a:lnTo>
                  <a:lnTo>
                    <a:pt x="1024" y="159"/>
                  </a:lnTo>
                  <a:lnTo>
                    <a:pt x="975" y="188"/>
                  </a:lnTo>
                  <a:lnTo>
                    <a:pt x="975" y="188"/>
                  </a:lnTo>
                  <a:close/>
                  <a:moveTo>
                    <a:pt x="1025" y="427"/>
                  </a:moveTo>
                  <a:lnTo>
                    <a:pt x="1025" y="427"/>
                  </a:lnTo>
                  <a:lnTo>
                    <a:pt x="1020" y="426"/>
                  </a:lnTo>
                  <a:lnTo>
                    <a:pt x="1015" y="425"/>
                  </a:lnTo>
                  <a:lnTo>
                    <a:pt x="1010" y="423"/>
                  </a:lnTo>
                  <a:lnTo>
                    <a:pt x="1007" y="419"/>
                  </a:lnTo>
                  <a:lnTo>
                    <a:pt x="1004" y="415"/>
                  </a:lnTo>
                  <a:lnTo>
                    <a:pt x="1002" y="411"/>
                  </a:lnTo>
                  <a:lnTo>
                    <a:pt x="1000" y="406"/>
                  </a:lnTo>
                  <a:lnTo>
                    <a:pt x="1000" y="401"/>
                  </a:lnTo>
                  <a:lnTo>
                    <a:pt x="1000" y="401"/>
                  </a:lnTo>
                  <a:lnTo>
                    <a:pt x="1000" y="396"/>
                  </a:lnTo>
                  <a:lnTo>
                    <a:pt x="1002" y="390"/>
                  </a:lnTo>
                  <a:lnTo>
                    <a:pt x="1004" y="386"/>
                  </a:lnTo>
                  <a:lnTo>
                    <a:pt x="1007" y="383"/>
                  </a:lnTo>
                  <a:lnTo>
                    <a:pt x="1010" y="380"/>
                  </a:lnTo>
                  <a:lnTo>
                    <a:pt x="1015" y="377"/>
                  </a:lnTo>
                  <a:lnTo>
                    <a:pt x="1020" y="375"/>
                  </a:lnTo>
                  <a:lnTo>
                    <a:pt x="1025" y="375"/>
                  </a:lnTo>
                  <a:lnTo>
                    <a:pt x="1083" y="375"/>
                  </a:lnTo>
                  <a:lnTo>
                    <a:pt x="1083" y="375"/>
                  </a:lnTo>
                  <a:lnTo>
                    <a:pt x="1088" y="375"/>
                  </a:lnTo>
                  <a:lnTo>
                    <a:pt x="1092" y="377"/>
                  </a:lnTo>
                  <a:lnTo>
                    <a:pt x="1097" y="380"/>
                  </a:lnTo>
                  <a:lnTo>
                    <a:pt x="1101" y="383"/>
                  </a:lnTo>
                  <a:lnTo>
                    <a:pt x="1104" y="386"/>
                  </a:lnTo>
                  <a:lnTo>
                    <a:pt x="1106" y="390"/>
                  </a:lnTo>
                  <a:lnTo>
                    <a:pt x="1108" y="396"/>
                  </a:lnTo>
                  <a:lnTo>
                    <a:pt x="1108" y="401"/>
                  </a:lnTo>
                  <a:lnTo>
                    <a:pt x="1108" y="401"/>
                  </a:lnTo>
                  <a:lnTo>
                    <a:pt x="1108" y="406"/>
                  </a:lnTo>
                  <a:lnTo>
                    <a:pt x="1106" y="411"/>
                  </a:lnTo>
                  <a:lnTo>
                    <a:pt x="1104" y="415"/>
                  </a:lnTo>
                  <a:lnTo>
                    <a:pt x="1101" y="419"/>
                  </a:lnTo>
                  <a:lnTo>
                    <a:pt x="1097" y="423"/>
                  </a:lnTo>
                  <a:lnTo>
                    <a:pt x="1092" y="425"/>
                  </a:lnTo>
                  <a:lnTo>
                    <a:pt x="1088" y="426"/>
                  </a:lnTo>
                  <a:lnTo>
                    <a:pt x="1083" y="427"/>
                  </a:lnTo>
                  <a:lnTo>
                    <a:pt x="1025" y="427"/>
                  </a:lnTo>
                  <a:lnTo>
                    <a:pt x="1025" y="427"/>
                  </a:lnTo>
                  <a:close/>
                  <a:moveTo>
                    <a:pt x="160" y="143"/>
                  </a:moveTo>
                  <a:lnTo>
                    <a:pt x="160" y="143"/>
                  </a:lnTo>
                  <a:lnTo>
                    <a:pt x="164" y="147"/>
                  </a:lnTo>
                  <a:lnTo>
                    <a:pt x="167" y="150"/>
                  </a:lnTo>
                  <a:lnTo>
                    <a:pt x="169" y="154"/>
                  </a:lnTo>
                  <a:lnTo>
                    <a:pt x="172" y="159"/>
                  </a:lnTo>
                  <a:lnTo>
                    <a:pt x="173" y="164"/>
                  </a:lnTo>
                  <a:lnTo>
                    <a:pt x="173" y="168"/>
                  </a:lnTo>
                  <a:lnTo>
                    <a:pt x="172" y="174"/>
                  </a:lnTo>
                  <a:lnTo>
                    <a:pt x="169" y="178"/>
                  </a:lnTo>
                  <a:lnTo>
                    <a:pt x="169" y="178"/>
                  </a:lnTo>
                  <a:lnTo>
                    <a:pt x="166" y="182"/>
                  </a:lnTo>
                  <a:lnTo>
                    <a:pt x="162" y="187"/>
                  </a:lnTo>
                  <a:lnTo>
                    <a:pt x="158" y="189"/>
                  </a:lnTo>
                  <a:lnTo>
                    <a:pt x="153" y="191"/>
                  </a:lnTo>
                  <a:lnTo>
                    <a:pt x="148" y="191"/>
                  </a:lnTo>
                  <a:lnTo>
                    <a:pt x="144" y="191"/>
                  </a:lnTo>
                  <a:lnTo>
                    <a:pt x="138" y="190"/>
                  </a:lnTo>
                  <a:lnTo>
                    <a:pt x="134" y="188"/>
                  </a:lnTo>
                  <a:lnTo>
                    <a:pt x="84" y="159"/>
                  </a:lnTo>
                  <a:lnTo>
                    <a:pt x="84" y="159"/>
                  </a:lnTo>
                  <a:lnTo>
                    <a:pt x="80" y="156"/>
                  </a:lnTo>
                  <a:lnTo>
                    <a:pt x="76" y="152"/>
                  </a:lnTo>
                  <a:lnTo>
                    <a:pt x="74" y="148"/>
                  </a:lnTo>
                  <a:lnTo>
                    <a:pt x="71" y="143"/>
                  </a:lnTo>
                  <a:lnTo>
                    <a:pt x="71" y="138"/>
                  </a:lnTo>
                  <a:lnTo>
                    <a:pt x="71" y="134"/>
                  </a:lnTo>
                  <a:lnTo>
                    <a:pt x="72" y="128"/>
                  </a:lnTo>
                  <a:lnTo>
                    <a:pt x="75" y="124"/>
                  </a:lnTo>
                  <a:lnTo>
                    <a:pt x="75" y="124"/>
                  </a:lnTo>
                  <a:lnTo>
                    <a:pt x="78" y="120"/>
                  </a:lnTo>
                  <a:lnTo>
                    <a:pt x="81" y="116"/>
                  </a:lnTo>
                  <a:lnTo>
                    <a:pt x="85" y="113"/>
                  </a:lnTo>
                  <a:lnTo>
                    <a:pt x="90" y="112"/>
                  </a:lnTo>
                  <a:lnTo>
                    <a:pt x="95" y="111"/>
                  </a:lnTo>
                  <a:lnTo>
                    <a:pt x="100" y="111"/>
                  </a:lnTo>
                  <a:lnTo>
                    <a:pt x="105" y="112"/>
                  </a:lnTo>
                  <a:lnTo>
                    <a:pt x="110" y="114"/>
                  </a:lnTo>
                  <a:lnTo>
                    <a:pt x="160" y="143"/>
                  </a:lnTo>
                  <a:lnTo>
                    <a:pt x="160" y="143"/>
                  </a:lnTo>
                  <a:close/>
                  <a:moveTo>
                    <a:pt x="134" y="613"/>
                  </a:moveTo>
                  <a:lnTo>
                    <a:pt x="134" y="613"/>
                  </a:lnTo>
                  <a:lnTo>
                    <a:pt x="138" y="611"/>
                  </a:lnTo>
                  <a:lnTo>
                    <a:pt x="144" y="610"/>
                  </a:lnTo>
                  <a:lnTo>
                    <a:pt x="148" y="610"/>
                  </a:lnTo>
                  <a:lnTo>
                    <a:pt x="153" y="611"/>
                  </a:lnTo>
                  <a:lnTo>
                    <a:pt x="158" y="613"/>
                  </a:lnTo>
                  <a:lnTo>
                    <a:pt x="162" y="616"/>
                  </a:lnTo>
                  <a:lnTo>
                    <a:pt x="166" y="619"/>
                  </a:lnTo>
                  <a:lnTo>
                    <a:pt x="169" y="623"/>
                  </a:lnTo>
                  <a:lnTo>
                    <a:pt x="169" y="623"/>
                  </a:lnTo>
                  <a:lnTo>
                    <a:pt x="172" y="627"/>
                  </a:lnTo>
                  <a:lnTo>
                    <a:pt x="173" y="633"/>
                  </a:lnTo>
                  <a:lnTo>
                    <a:pt x="173" y="638"/>
                  </a:lnTo>
                  <a:lnTo>
                    <a:pt x="172" y="643"/>
                  </a:lnTo>
                  <a:lnTo>
                    <a:pt x="169" y="648"/>
                  </a:lnTo>
                  <a:lnTo>
                    <a:pt x="167" y="651"/>
                  </a:lnTo>
                  <a:lnTo>
                    <a:pt x="164" y="656"/>
                  </a:lnTo>
                  <a:lnTo>
                    <a:pt x="160" y="659"/>
                  </a:lnTo>
                  <a:lnTo>
                    <a:pt x="110" y="688"/>
                  </a:lnTo>
                  <a:lnTo>
                    <a:pt x="110" y="688"/>
                  </a:lnTo>
                  <a:lnTo>
                    <a:pt x="105" y="690"/>
                  </a:lnTo>
                  <a:lnTo>
                    <a:pt x="100" y="691"/>
                  </a:lnTo>
                  <a:lnTo>
                    <a:pt x="95" y="691"/>
                  </a:lnTo>
                  <a:lnTo>
                    <a:pt x="90" y="690"/>
                  </a:lnTo>
                  <a:lnTo>
                    <a:pt x="85" y="688"/>
                  </a:lnTo>
                  <a:lnTo>
                    <a:pt x="81" y="686"/>
                  </a:lnTo>
                  <a:lnTo>
                    <a:pt x="78" y="682"/>
                  </a:lnTo>
                  <a:lnTo>
                    <a:pt x="75" y="678"/>
                  </a:lnTo>
                  <a:lnTo>
                    <a:pt x="75" y="678"/>
                  </a:lnTo>
                  <a:lnTo>
                    <a:pt x="72" y="673"/>
                  </a:lnTo>
                  <a:lnTo>
                    <a:pt x="71" y="668"/>
                  </a:lnTo>
                  <a:lnTo>
                    <a:pt x="71" y="663"/>
                  </a:lnTo>
                  <a:lnTo>
                    <a:pt x="71" y="659"/>
                  </a:lnTo>
                  <a:lnTo>
                    <a:pt x="74" y="653"/>
                  </a:lnTo>
                  <a:lnTo>
                    <a:pt x="76" y="649"/>
                  </a:lnTo>
                  <a:lnTo>
                    <a:pt x="80" y="646"/>
                  </a:lnTo>
                  <a:lnTo>
                    <a:pt x="84" y="643"/>
                  </a:lnTo>
                  <a:lnTo>
                    <a:pt x="134" y="613"/>
                  </a:lnTo>
                  <a:lnTo>
                    <a:pt x="134" y="613"/>
                  </a:lnTo>
                  <a:close/>
                  <a:moveTo>
                    <a:pt x="83" y="375"/>
                  </a:moveTo>
                  <a:lnTo>
                    <a:pt x="83" y="375"/>
                  </a:lnTo>
                  <a:lnTo>
                    <a:pt x="89" y="375"/>
                  </a:lnTo>
                  <a:lnTo>
                    <a:pt x="94" y="377"/>
                  </a:lnTo>
                  <a:lnTo>
                    <a:pt x="98" y="380"/>
                  </a:lnTo>
                  <a:lnTo>
                    <a:pt x="102" y="383"/>
                  </a:lnTo>
                  <a:lnTo>
                    <a:pt x="105" y="386"/>
                  </a:lnTo>
                  <a:lnTo>
                    <a:pt x="107" y="390"/>
                  </a:lnTo>
                  <a:lnTo>
                    <a:pt x="109" y="396"/>
                  </a:lnTo>
                  <a:lnTo>
                    <a:pt x="109" y="401"/>
                  </a:lnTo>
                  <a:lnTo>
                    <a:pt x="109" y="401"/>
                  </a:lnTo>
                  <a:lnTo>
                    <a:pt x="109" y="406"/>
                  </a:lnTo>
                  <a:lnTo>
                    <a:pt x="107" y="411"/>
                  </a:lnTo>
                  <a:lnTo>
                    <a:pt x="105" y="415"/>
                  </a:lnTo>
                  <a:lnTo>
                    <a:pt x="102" y="419"/>
                  </a:lnTo>
                  <a:lnTo>
                    <a:pt x="98" y="423"/>
                  </a:lnTo>
                  <a:lnTo>
                    <a:pt x="94" y="425"/>
                  </a:lnTo>
                  <a:lnTo>
                    <a:pt x="89" y="426"/>
                  </a:lnTo>
                  <a:lnTo>
                    <a:pt x="83" y="427"/>
                  </a:lnTo>
                  <a:lnTo>
                    <a:pt x="26" y="427"/>
                  </a:lnTo>
                  <a:lnTo>
                    <a:pt x="26" y="427"/>
                  </a:lnTo>
                  <a:lnTo>
                    <a:pt x="21" y="426"/>
                  </a:lnTo>
                  <a:lnTo>
                    <a:pt x="16" y="425"/>
                  </a:lnTo>
                  <a:lnTo>
                    <a:pt x="12" y="423"/>
                  </a:lnTo>
                  <a:lnTo>
                    <a:pt x="8" y="419"/>
                  </a:lnTo>
                  <a:lnTo>
                    <a:pt x="5" y="415"/>
                  </a:lnTo>
                  <a:lnTo>
                    <a:pt x="2" y="411"/>
                  </a:lnTo>
                  <a:lnTo>
                    <a:pt x="0" y="406"/>
                  </a:lnTo>
                  <a:lnTo>
                    <a:pt x="0" y="401"/>
                  </a:lnTo>
                  <a:lnTo>
                    <a:pt x="0" y="401"/>
                  </a:lnTo>
                  <a:lnTo>
                    <a:pt x="0" y="396"/>
                  </a:lnTo>
                  <a:lnTo>
                    <a:pt x="2" y="390"/>
                  </a:lnTo>
                  <a:lnTo>
                    <a:pt x="5" y="386"/>
                  </a:lnTo>
                  <a:lnTo>
                    <a:pt x="8" y="383"/>
                  </a:lnTo>
                  <a:lnTo>
                    <a:pt x="12" y="380"/>
                  </a:lnTo>
                  <a:lnTo>
                    <a:pt x="16" y="377"/>
                  </a:lnTo>
                  <a:lnTo>
                    <a:pt x="21" y="375"/>
                  </a:lnTo>
                  <a:lnTo>
                    <a:pt x="26" y="375"/>
                  </a:lnTo>
                  <a:lnTo>
                    <a:pt x="83" y="375"/>
                  </a:lnTo>
                  <a:lnTo>
                    <a:pt x="83" y="375"/>
                  </a:lnTo>
                  <a:close/>
                  <a:moveTo>
                    <a:pt x="359" y="286"/>
                  </a:moveTo>
                  <a:lnTo>
                    <a:pt x="359" y="286"/>
                  </a:lnTo>
                  <a:lnTo>
                    <a:pt x="359" y="280"/>
                  </a:lnTo>
                  <a:lnTo>
                    <a:pt x="359" y="276"/>
                  </a:lnTo>
                  <a:lnTo>
                    <a:pt x="360" y="271"/>
                  </a:lnTo>
                  <a:lnTo>
                    <a:pt x="361" y="266"/>
                  </a:lnTo>
                  <a:lnTo>
                    <a:pt x="365" y="262"/>
                  </a:lnTo>
                  <a:lnTo>
                    <a:pt x="368" y="259"/>
                  </a:lnTo>
                  <a:lnTo>
                    <a:pt x="372" y="256"/>
                  </a:lnTo>
                  <a:lnTo>
                    <a:pt x="378" y="253"/>
                  </a:lnTo>
                  <a:lnTo>
                    <a:pt x="378" y="253"/>
                  </a:lnTo>
                  <a:lnTo>
                    <a:pt x="383" y="253"/>
                  </a:lnTo>
                  <a:lnTo>
                    <a:pt x="387" y="253"/>
                  </a:lnTo>
                  <a:lnTo>
                    <a:pt x="393" y="254"/>
                  </a:lnTo>
                  <a:lnTo>
                    <a:pt x="397" y="256"/>
                  </a:lnTo>
                  <a:lnTo>
                    <a:pt x="401" y="259"/>
                  </a:lnTo>
                  <a:lnTo>
                    <a:pt x="404" y="262"/>
                  </a:lnTo>
                  <a:lnTo>
                    <a:pt x="408" y="266"/>
                  </a:lnTo>
                  <a:lnTo>
                    <a:pt x="409" y="272"/>
                  </a:lnTo>
                  <a:lnTo>
                    <a:pt x="424" y="322"/>
                  </a:lnTo>
                  <a:lnTo>
                    <a:pt x="424" y="322"/>
                  </a:lnTo>
                  <a:lnTo>
                    <a:pt x="451" y="313"/>
                  </a:lnTo>
                  <a:lnTo>
                    <a:pt x="479" y="306"/>
                  </a:lnTo>
                  <a:lnTo>
                    <a:pt x="479" y="306"/>
                  </a:lnTo>
                  <a:lnTo>
                    <a:pt x="480" y="305"/>
                  </a:lnTo>
                  <a:lnTo>
                    <a:pt x="480" y="305"/>
                  </a:lnTo>
                  <a:lnTo>
                    <a:pt x="504" y="301"/>
                  </a:lnTo>
                  <a:lnTo>
                    <a:pt x="528" y="299"/>
                  </a:lnTo>
                  <a:lnTo>
                    <a:pt x="528" y="260"/>
                  </a:lnTo>
                  <a:lnTo>
                    <a:pt x="528" y="260"/>
                  </a:lnTo>
                  <a:lnTo>
                    <a:pt x="528" y="254"/>
                  </a:lnTo>
                  <a:lnTo>
                    <a:pt x="531" y="249"/>
                  </a:lnTo>
                  <a:lnTo>
                    <a:pt x="533" y="245"/>
                  </a:lnTo>
                  <a:lnTo>
                    <a:pt x="536" y="242"/>
                  </a:lnTo>
                  <a:lnTo>
                    <a:pt x="540" y="238"/>
                  </a:lnTo>
                  <a:lnTo>
                    <a:pt x="545" y="236"/>
                  </a:lnTo>
                  <a:lnTo>
                    <a:pt x="549" y="234"/>
                  </a:lnTo>
                  <a:lnTo>
                    <a:pt x="554" y="234"/>
                  </a:lnTo>
                  <a:lnTo>
                    <a:pt x="554" y="234"/>
                  </a:lnTo>
                  <a:lnTo>
                    <a:pt x="560" y="234"/>
                  </a:lnTo>
                  <a:lnTo>
                    <a:pt x="564" y="236"/>
                  </a:lnTo>
                  <a:lnTo>
                    <a:pt x="568" y="238"/>
                  </a:lnTo>
                  <a:lnTo>
                    <a:pt x="573" y="242"/>
                  </a:lnTo>
                  <a:lnTo>
                    <a:pt x="576" y="245"/>
                  </a:lnTo>
                  <a:lnTo>
                    <a:pt x="578" y="249"/>
                  </a:lnTo>
                  <a:lnTo>
                    <a:pt x="579" y="254"/>
                  </a:lnTo>
                  <a:lnTo>
                    <a:pt x="580" y="260"/>
                  </a:lnTo>
                  <a:lnTo>
                    <a:pt x="580" y="299"/>
                  </a:lnTo>
                  <a:lnTo>
                    <a:pt x="580" y="299"/>
                  </a:lnTo>
                  <a:lnTo>
                    <a:pt x="605" y="301"/>
                  </a:lnTo>
                  <a:lnTo>
                    <a:pt x="630" y="306"/>
                  </a:lnTo>
                  <a:lnTo>
                    <a:pt x="630" y="306"/>
                  </a:lnTo>
                  <a:lnTo>
                    <a:pt x="630" y="306"/>
                  </a:lnTo>
                  <a:lnTo>
                    <a:pt x="630" y="306"/>
                  </a:lnTo>
                  <a:lnTo>
                    <a:pt x="658" y="313"/>
                  </a:lnTo>
                  <a:lnTo>
                    <a:pt x="685" y="322"/>
                  </a:lnTo>
                  <a:lnTo>
                    <a:pt x="700" y="272"/>
                  </a:lnTo>
                  <a:lnTo>
                    <a:pt x="700" y="272"/>
                  </a:lnTo>
                  <a:lnTo>
                    <a:pt x="701" y="266"/>
                  </a:lnTo>
                  <a:lnTo>
                    <a:pt x="704" y="262"/>
                  </a:lnTo>
                  <a:lnTo>
                    <a:pt x="707" y="259"/>
                  </a:lnTo>
                  <a:lnTo>
                    <a:pt x="712" y="256"/>
                  </a:lnTo>
                  <a:lnTo>
                    <a:pt x="716" y="254"/>
                  </a:lnTo>
                  <a:lnTo>
                    <a:pt x="721" y="253"/>
                  </a:lnTo>
                  <a:lnTo>
                    <a:pt x="726" y="253"/>
                  </a:lnTo>
                  <a:lnTo>
                    <a:pt x="731" y="253"/>
                  </a:lnTo>
                  <a:lnTo>
                    <a:pt x="731" y="253"/>
                  </a:lnTo>
                  <a:lnTo>
                    <a:pt x="737" y="256"/>
                  </a:lnTo>
                  <a:lnTo>
                    <a:pt x="741" y="259"/>
                  </a:lnTo>
                  <a:lnTo>
                    <a:pt x="744" y="262"/>
                  </a:lnTo>
                  <a:lnTo>
                    <a:pt x="746" y="266"/>
                  </a:lnTo>
                  <a:lnTo>
                    <a:pt x="748" y="271"/>
                  </a:lnTo>
                  <a:lnTo>
                    <a:pt x="749" y="276"/>
                  </a:lnTo>
                  <a:lnTo>
                    <a:pt x="749" y="280"/>
                  </a:lnTo>
                  <a:lnTo>
                    <a:pt x="748" y="286"/>
                  </a:lnTo>
                  <a:lnTo>
                    <a:pt x="655" y="610"/>
                  </a:lnTo>
                  <a:lnTo>
                    <a:pt x="655" y="610"/>
                  </a:lnTo>
                  <a:lnTo>
                    <a:pt x="652" y="616"/>
                  </a:lnTo>
                  <a:lnTo>
                    <a:pt x="649" y="620"/>
                  </a:lnTo>
                  <a:lnTo>
                    <a:pt x="646" y="623"/>
                  </a:lnTo>
                  <a:lnTo>
                    <a:pt x="642" y="626"/>
                  </a:lnTo>
                  <a:lnTo>
                    <a:pt x="637" y="627"/>
                  </a:lnTo>
                  <a:lnTo>
                    <a:pt x="632" y="629"/>
                  </a:lnTo>
                  <a:lnTo>
                    <a:pt x="628" y="630"/>
                  </a:lnTo>
                  <a:lnTo>
                    <a:pt x="622" y="629"/>
                  </a:lnTo>
                  <a:lnTo>
                    <a:pt x="622" y="629"/>
                  </a:lnTo>
                  <a:lnTo>
                    <a:pt x="617" y="626"/>
                  </a:lnTo>
                  <a:lnTo>
                    <a:pt x="613" y="623"/>
                  </a:lnTo>
                  <a:lnTo>
                    <a:pt x="609" y="620"/>
                  </a:lnTo>
                  <a:lnTo>
                    <a:pt x="607" y="616"/>
                  </a:lnTo>
                  <a:lnTo>
                    <a:pt x="605" y="611"/>
                  </a:lnTo>
                  <a:lnTo>
                    <a:pt x="604" y="607"/>
                  </a:lnTo>
                  <a:lnTo>
                    <a:pt x="604" y="602"/>
                  </a:lnTo>
                  <a:lnTo>
                    <a:pt x="605" y="596"/>
                  </a:lnTo>
                  <a:lnTo>
                    <a:pt x="670" y="372"/>
                  </a:lnTo>
                  <a:lnTo>
                    <a:pt x="670" y="372"/>
                  </a:lnTo>
                  <a:lnTo>
                    <a:pt x="645" y="363"/>
                  </a:lnTo>
                  <a:lnTo>
                    <a:pt x="619" y="356"/>
                  </a:lnTo>
                  <a:lnTo>
                    <a:pt x="619" y="356"/>
                  </a:lnTo>
                  <a:lnTo>
                    <a:pt x="619" y="356"/>
                  </a:lnTo>
                  <a:lnTo>
                    <a:pt x="600" y="353"/>
                  </a:lnTo>
                  <a:lnTo>
                    <a:pt x="580" y="350"/>
                  </a:lnTo>
                  <a:lnTo>
                    <a:pt x="580" y="414"/>
                  </a:lnTo>
                  <a:lnTo>
                    <a:pt x="580" y="414"/>
                  </a:lnTo>
                  <a:lnTo>
                    <a:pt x="579" y="418"/>
                  </a:lnTo>
                  <a:lnTo>
                    <a:pt x="578" y="424"/>
                  </a:lnTo>
                  <a:lnTo>
                    <a:pt x="576" y="428"/>
                  </a:lnTo>
                  <a:lnTo>
                    <a:pt x="573" y="431"/>
                  </a:lnTo>
                  <a:lnTo>
                    <a:pt x="568" y="434"/>
                  </a:lnTo>
                  <a:lnTo>
                    <a:pt x="564" y="438"/>
                  </a:lnTo>
                  <a:lnTo>
                    <a:pt x="560" y="439"/>
                  </a:lnTo>
                  <a:lnTo>
                    <a:pt x="554" y="440"/>
                  </a:lnTo>
                  <a:lnTo>
                    <a:pt x="554" y="440"/>
                  </a:lnTo>
                  <a:lnTo>
                    <a:pt x="549" y="439"/>
                  </a:lnTo>
                  <a:lnTo>
                    <a:pt x="545" y="438"/>
                  </a:lnTo>
                  <a:lnTo>
                    <a:pt x="540" y="434"/>
                  </a:lnTo>
                  <a:lnTo>
                    <a:pt x="536" y="431"/>
                  </a:lnTo>
                  <a:lnTo>
                    <a:pt x="533" y="428"/>
                  </a:lnTo>
                  <a:lnTo>
                    <a:pt x="531" y="424"/>
                  </a:lnTo>
                  <a:lnTo>
                    <a:pt x="528" y="418"/>
                  </a:lnTo>
                  <a:lnTo>
                    <a:pt x="528" y="414"/>
                  </a:lnTo>
                  <a:lnTo>
                    <a:pt x="528" y="350"/>
                  </a:lnTo>
                  <a:lnTo>
                    <a:pt x="528" y="350"/>
                  </a:lnTo>
                  <a:lnTo>
                    <a:pt x="509" y="353"/>
                  </a:lnTo>
                  <a:lnTo>
                    <a:pt x="491" y="356"/>
                  </a:lnTo>
                  <a:lnTo>
                    <a:pt x="491" y="356"/>
                  </a:lnTo>
                  <a:lnTo>
                    <a:pt x="490" y="356"/>
                  </a:lnTo>
                  <a:lnTo>
                    <a:pt x="490" y="356"/>
                  </a:lnTo>
                  <a:lnTo>
                    <a:pt x="464" y="363"/>
                  </a:lnTo>
                  <a:lnTo>
                    <a:pt x="439" y="372"/>
                  </a:lnTo>
                  <a:lnTo>
                    <a:pt x="504" y="596"/>
                  </a:lnTo>
                  <a:lnTo>
                    <a:pt x="504" y="596"/>
                  </a:lnTo>
                  <a:lnTo>
                    <a:pt x="505" y="602"/>
                  </a:lnTo>
                  <a:lnTo>
                    <a:pt x="505" y="607"/>
                  </a:lnTo>
                  <a:lnTo>
                    <a:pt x="504" y="611"/>
                  </a:lnTo>
                  <a:lnTo>
                    <a:pt x="502" y="616"/>
                  </a:lnTo>
                  <a:lnTo>
                    <a:pt x="499" y="620"/>
                  </a:lnTo>
                  <a:lnTo>
                    <a:pt x="495" y="623"/>
                  </a:lnTo>
                  <a:lnTo>
                    <a:pt x="492" y="626"/>
                  </a:lnTo>
                  <a:lnTo>
                    <a:pt x="486" y="629"/>
                  </a:lnTo>
                  <a:lnTo>
                    <a:pt x="486" y="629"/>
                  </a:lnTo>
                  <a:lnTo>
                    <a:pt x="481" y="630"/>
                  </a:lnTo>
                  <a:lnTo>
                    <a:pt x="477" y="629"/>
                  </a:lnTo>
                  <a:lnTo>
                    <a:pt x="471" y="627"/>
                  </a:lnTo>
                  <a:lnTo>
                    <a:pt x="467" y="626"/>
                  </a:lnTo>
                  <a:lnTo>
                    <a:pt x="463" y="623"/>
                  </a:lnTo>
                  <a:lnTo>
                    <a:pt x="459" y="620"/>
                  </a:lnTo>
                  <a:lnTo>
                    <a:pt x="456" y="616"/>
                  </a:lnTo>
                  <a:lnTo>
                    <a:pt x="454" y="610"/>
                  </a:lnTo>
                  <a:lnTo>
                    <a:pt x="359" y="286"/>
                  </a:lnTo>
                  <a:lnTo>
                    <a:pt x="359" y="2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21"/>
            <p:cNvSpPr>
              <a:spLocks/>
            </p:cNvSpPr>
            <p:nvPr/>
          </p:nvSpPr>
          <p:spPr bwMode="auto">
            <a:xfrm>
              <a:off x="3459135" y="4139524"/>
              <a:ext cx="547015" cy="547015"/>
            </a:xfrm>
            <a:custGeom>
              <a:avLst/>
              <a:gdLst>
                <a:gd name="T0" fmla="*/ 1040 w 1104"/>
                <a:gd name="T1" fmla="*/ 3 h 1104"/>
                <a:gd name="T2" fmla="*/ 800 w 1104"/>
                <a:gd name="T3" fmla="*/ 51 h 1104"/>
                <a:gd name="T4" fmla="*/ 817 w 1104"/>
                <a:gd name="T5" fmla="*/ 333 h 1104"/>
                <a:gd name="T6" fmla="*/ 1001 w 1104"/>
                <a:gd name="T7" fmla="*/ 207 h 1104"/>
                <a:gd name="T8" fmla="*/ 1048 w 1104"/>
                <a:gd name="T9" fmla="*/ 372 h 1104"/>
                <a:gd name="T10" fmla="*/ 695 w 1104"/>
                <a:gd name="T11" fmla="*/ 383 h 1104"/>
                <a:gd name="T12" fmla="*/ 673 w 1104"/>
                <a:gd name="T13" fmla="*/ 372 h 1104"/>
                <a:gd name="T14" fmla="*/ 670 w 1104"/>
                <a:gd name="T15" fmla="*/ 20 h 1104"/>
                <a:gd name="T16" fmla="*/ 689 w 1104"/>
                <a:gd name="T17" fmla="*/ 1 h 1104"/>
                <a:gd name="T18" fmla="*/ 332 w 1104"/>
                <a:gd name="T19" fmla="*/ 1063 h 1104"/>
                <a:gd name="T20" fmla="*/ 288 w 1104"/>
                <a:gd name="T21" fmla="*/ 1102 h 1104"/>
                <a:gd name="T22" fmla="*/ 239 w 1104"/>
                <a:gd name="T23" fmla="*/ 1093 h 1104"/>
                <a:gd name="T24" fmla="*/ 219 w 1104"/>
                <a:gd name="T25" fmla="*/ 1081 h 1104"/>
                <a:gd name="T26" fmla="*/ 201 w 1104"/>
                <a:gd name="T27" fmla="*/ 1093 h 1104"/>
                <a:gd name="T28" fmla="*/ 151 w 1104"/>
                <a:gd name="T29" fmla="*/ 1102 h 1104"/>
                <a:gd name="T30" fmla="*/ 107 w 1104"/>
                <a:gd name="T31" fmla="*/ 1063 h 1104"/>
                <a:gd name="T32" fmla="*/ 61 w 1104"/>
                <a:gd name="T33" fmla="*/ 690 h 1104"/>
                <a:gd name="T34" fmla="*/ 20 w 1104"/>
                <a:gd name="T35" fmla="*/ 650 h 1104"/>
                <a:gd name="T36" fmla="*/ 2 w 1104"/>
                <a:gd name="T37" fmla="*/ 471 h 1104"/>
                <a:gd name="T38" fmla="*/ 25 w 1104"/>
                <a:gd name="T39" fmla="*/ 331 h 1104"/>
                <a:gd name="T40" fmla="*/ 156 w 1104"/>
                <a:gd name="T41" fmla="*/ 300 h 1104"/>
                <a:gd name="T42" fmla="*/ 219 w 1104"/>
                <a:gd name="T43" fmla="*/ 380 h 1104"/>
                <a:gd name="T44" fmla="*/ 284 w 1104"/>
                <a:gd name="T45" fmla="*/ 300 h 1104"/>
                <a:gd name="T46" fmla="*/ 377 w 1104"/>
                <a:gd name="T47" fmla="*/ 318 h 1104"/>
                <a:gd name="T48" fmla="*/ 440 w 1104"/>
                <a:gd name="T49" fmla="*/ 392 h 1104"/>
                <a:gd name="T50" fmla="*/ 474 w 1104"/>
                <a:gd name="T51" fmla="*/ 405 h 1104"/>
                <a:gd name="T52" fmla="*/ 542 w 1104"/>
                <a:gd name="T53" fmla="*/ 354 h 1104"/>
                <a:gd name="T54" fmla="*/ 597 w 1104"/>
                <a:gd name="T55" fmla="*/ 353 h 1104"/>
                <a:gd name="T56" fmla="*/ 624 w 1104"/>
                <a:gd name="T57" fmla="*/ 402 h 1104"/>
                <a:gd name="T58" fmla="*/ 573 w 1104"/>
                <a:gd name="T59" fmla="*/ 461 h 1104"/>
                <a:gd name="T60" fmla="*/ 476 w 1104"/>
                <a:gd name="T61" fmla="*/ 521 h 1104"/>
                <a:gd name="T62" fmla="*/ 446 w 1104"/>
                <a:gd name="T63" fmla="*/ 525 h 1104"/>
                <a:gd name="T64" fmla="*/ 396 w 1104"/>
                <a:gd name="T65" fmla="*/ 493 h 1104"/>
                <a:gd name="T66" fmla="*/ 334 w 1104"/>
                <a:gd name="T67" fmla="*/ 1052 h 1104"/>
                <a:gd name="T68" fmla="*/ 257 w 1104"/>
                <a:gd name="T69" fmla="*/ 61 h 1104"/>
                <a:gd name="T70" fmla="*/ 297 w 1104"/>
                <a:gd name="T71" fmla="*/ 97 h 1104"/>
                <a:gd name="T72" fmla="*/ 312 w 1104"/>
                <a:gd name="T73" fmla="*/ 152 h 1104"/>
                <a:gd name="T74" fmla="*/ 300 w 1104"/>
                <a:gd name="T75" fmla="*/ 202 h 1104"/>
                <a:gd name="T76" fmla="*/ 261 w 1104"/>
                <a:gd name="T77" fmla="*/ 252 h 1104"/>
                <a:gd name="T78" fmla="*/ 217 w 1104"/>
                <a:gd name="T79" fmla="*/ 268 h 1104"/>
                <a:gd name="T80" fmla="*/ 166 w 1104"/>
                <a:gd name="T81" fmla="*/ 243 h 1104"/>
                <a:gd name="T82" fmla="*/ 134 w 1104"/>
                <a:gd name="T83" fmla="*/ 188 h 1104"/>
                <a:gd name="T84" fmla="*/ 129 w 1104"/>
                <a:gd name="T85" fmla="*/ 138 h 1104"/>
                <a:gd name="T86" fmla="*/ 150 w 1104"/>
                <a:gd name="T87" fmla="*/ 87 h 1104"/>
                <a:gd name="T88" fmla="*/ 195 w 1104"/>
                <a:gd name="T89" fmla="*/ 57 h 1104"/>
                <a:gd name="T90" fmla="*/ 817 w 1104"/>
                <a:gd name="T91" fmla="*/ 106 h 1104"/>
                <a:gd name="T92" fmla="*/ 791 w 1104"/>
                <a:gd name="T93" fmla="*/ 94 h 1104"/>
                <a:gd name="T94" fmla="*/ 769 w 1104"/>
                <a:gd name="T95" fmla="*/ 113 h 1104"/>
                <a:gd name="T96" fmla="*/ 784 w 1104"/>
                <a:gd name="T97" fmla="*/ 255 h 1104"/>
                <a:gd name="T98" fmla="*/ 821 w 1104"/>
                <a:gd name="T99" fmla="*/ 291 h 1104"/>
                <a:gd name="T100" fmla="*/ 875 w 1104"/>
                <a:gd name="T101" fmla="*/ 258 h 1104"/>
                <a:gd name="T102" fmla="*/ 1099 w 1104"/>
                <a:gd name="T103" fmla="*/ 50 h 1104"/>
                <a:gd name="T104" fmla="*/ 1097 w 1104"/>
                <a:gd name="T105" fmla="*/ 30 h 1104"/>
                <a:gd name="T106" fmla="*/ 1016 w 1104"/>
                <a:gd name="T107" fmla="*/ 75 h 1104"/>
                <a:gd name="T108" fmla="*/ 825 w 1104"/>
                <a:gd name="T109" fmla="*/ 142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4" h="1104">
                  <a:moveTo>
                    <a:pt x="695" y="0"/>
                  </a:moveTo>
                  <a:lnTo>
                    <a:pt x="1027" y="0"/>
                  </a:lnTo>
                  <a:lnTo>
                    <a:pt x="1027" y="0"/>
                  </a:lnTo>
                  <a:lnTo>
                    <a:pt x="1031" y="0"/>
                  </a:lnTo>
                  <a:lnTo>
                    <a:pt x="1035" y="2"/>
                  </a:lnTo>
                  <a:lnTo>
                    <a:pt x="1040" y="3"/>
                  </a:lnTo>
                  <a:lnTo>
                    <a:pt x="1043" y="6"/>
                  </a:lnTo>
                  <a:lnTo>
                    <a:pt x="1043" y="6"/>
                  </a:lnTo>
                  <a:lnTo>
                    <a:pt x="1008" y="29"/>
                  </a:lnTo>
                  <a:lnTo>
                    <a:pt x="973" y="51"/>
                  </a:lnTo>
                  <a:lnTo>
                    <a:pt x="800" y="51"/>
                  </a:lnTo>
                  <a:lnTo>
                    <a:pt x="800" y="51"/>
                  </a:lnTo>
                  <a:lnTo>
                    <a:pt x="791" y="51"/>
                  </a:lnTo>
                  <a:lnTo>
                    <a:pt x="721" y="51"/>
                  </a:lnTo>
                  <a:lnTo>
                    <a:pt x="721" y="332"/>
                  </a:lnTo>
                  <a:lnTo>
                    <a:pt x="808" y="332"/>
                  </a:lnTo>
                  <a:lnTo>
                    <a:pt x="808" y="332"/>
                  </a:lnTo>
                  <a:lnTo>
                    <a:pt x="817" y="333"/>
                  </a:lnTo>
                  <a:lnTo>
                    <a:pt x="825" y="334"/>
                  </a:lnTo>
                  <a:lnTo>
                    <a:pt x="833" y="334"/>
                  </a:lnTo>
                  <a:lnTo>
                    <a:pt x="841" y="332"/>
                  </a:lnTo>
                  <a:lnTo>
                    <a:pt x="1001" y="332"/>
                  </a:lnTo>
                  <a:lnTo>
                    <a:pt x="1001" y="207"/>
                  </a:lnTo>
                  <a:lnTo>
                    <a:pt x="1001" y="207"/>
                  </a:lnTo>
                  <a:lnTo>
                    <a:pt x="1053" y="156"/>
                  </a:lnTo>
                  <a:lnTo>
                    <a:pt x="1053" y="357"/>
                  </a:lnTo>
                  <a:lnTo>
                    <a:pt x="1053" y="357"/>
                  </a:lnTo>
                  <a:lnTo>
                    <a:pt x="1053" y="363"/>
                  </a:lnTo>
                  <a:lnTo>
                    <a:pt x="1050" y="367"/>
                  </a:lnTo>
                  <a:lnTo>
                    <a:pt x="1048" y="372"/>
                  </a:lnTo>
                  <a:lnTo>
                    <a:pt x="1045" y="376"/>
                  </a:lnTo>
                  <a:lnTo>
                    <a:pt x="1041" y="379"/>
                  </a:lnTo>
                  <a:lnTo>
                    <a:pt x="1036" y="381"/>
                  </a:lnTo>
                  <a:lnTo>
                    <a:pt x="1032" y="382"/>
                  </a:lnTo>
                  <a:lnTo>
                    <a:pt x="1027" y="383"/>
                  </a:lnTo>
                  <a:lnTo>
                    <a:pt x="695" y="383"/>
                  </a:lnTo>
                  <a:lnTo>
                    <a:pt x="695" y="383"/>
                  </a:lnTo>
                  <a:lnTo>
                    <a:pt x="689" y="382"/>
                  </a:lnTo>
                  <a:lnTo>
                    <a:pt x="685" y="381"/>
                  </a:lnTo>
                  <a:lnTo>
                    <a:pt x="681" y="379"/>
                  </a:lnTo>
                  <a:lnTo>
                    <a:pt x="676" y="376"/>
                  </a:lnTo>
                  <a:lnTo>
                    <a:pt x="673" y="372"/>
                  </a:lnTo>
                  <a:lnTo>
                    <a:pt x="671" y="367"/>
                  </a:lnTo>
                  <a:lnTo>
                    <a:pt x="670" y="363"/>
                  </a:lnTo>
                  <a:lnTo>
                    <a:pt x="669" y="357"/>
                  </a:lnTo>
                  <a:lnTo>
                    <a:pt x="669" y="25"/>
                  </a:lnTo>
                  <a:lnTo>
                    <a:pt x="669" y="25"/>
                  </a:lnTo>
                  <a:lnTo>
                    <a:pt x="670" y="20"/>
                  </a:lnTo>
                  <a:lnTo>
                    <a:pt x="671" y="16"/>
                  </a:lnTo>
                  <a:lnTo>
                    <a:pt x="673" y="11"/>
                  </a:lnTo>
                  <a:lnTo>
                    <a:pt x="676" y="7"/>
                  </a:lnTo>
                  <a:lnTo>
                    <a:pt x="681" y="4"/>
                  </a:lnTo>
                  <a:lnTo>
                    <a:pt x="685" y="2"/>
                  </a:lnTo>
                  <a:lnTo>
                    <a:pt x="689" y="1"/>
                  </a:lnTo>
                  <a:lnTo>
                    <a:pt x="695" y="0"/>
                  </a:lnTo>
                  <a:lnTo>
                    <a:pt x="695" y="0"/>
                  </a:lnTo>
                  <a:close/>
                  <a:moveTo>
                    <a:pt x="334" y="1052"/>
                  </a:moveTo>
                  <a:lnTo>
                    <a:pt x="334" y="1052"/>
                  </a:lnTo>
                  <a:lnTo>
                    <a:pt x="334" y="1057"/>
                  </a:lnTo>
                  <a:lnTo>
                    <a:pt x="332" y="1063"/>
                  </a:lnTo>
                  <a:lnTo>
                    <a:pt x="328" y="1072"/>
                  </a:lnTo>
                  <a:lnTo>
                    <a:pt x="323" y="1081"/>
                  </a:lnTo>
                  <a:lnTo>
                    <a:pt x="315" y="1088"/>
                  </a:lnTo>
                  <a:lnTo>
                    <a:pt x="307" y="1095"/>
                  </a:lnTo>
                  <a:lnTo>
                    <a:pt x="298" y="1099"/>
                  </a:lnTo>
                  <a:lnTo>
                    <a:pt x="288" y="1102"/>
                  </a:lnTo>
                  <a:lnTo>
                    <a:pt x="278" y="1104"/>
                  </a:lnTo>
                  <a:lnTo>
                    <a:pt x="278" y="1104"/>
                  </a:lnTo>
                  <a:lnTo>
                    <a:pt x="265" y="1102"/>
                  </a:lnTo>
                  <a:lnTo>
                    <a:pt x="251" y="1098"/>
                  </a:lnTo>
                  <a:lnTo>
                    <a:pt x="244" y="1096"/>
                  </a:lnTo>
                  <a:lnTo>
                    <a:pt x="239" y="1093"/>
                  </a:lnTo>
                  <a:lnTo>
                    <a:pt x="233" y="1090"/>
                  </a:lnTo>
                  <a:lnTo>
                    <a:pt x="229" y="1085"/>
                  </a:lnTo>
                  <a:lnTo>
                    <a:pt x="229" y="1085"/>
                  </a:lnTo>
                  <a:lnTo>
                    <a:pt x="228" y="1083"/>
                  </a:lnTo>
                  <a:lnTo>
                    <a:pt x="225" y="1082"/>
                  </a:lnTo>
                  <a:lnTo>
                    <a:pt x="219" y="1081"/>
                  </a:lnTo>
                  <a:lnTo>
                    <a:pt x="215" y="1082"/>
                  </a:lnTo>
                  <a:lnTo>
                    <a:pt x="212" y="1083"/>
                  </a:lnTo>
                  <a:lnTo>
                    <a:pt x="210" y="1085"/>
                  </a:lnTo>
                  <a:lnTo>
                    <a:pt x="210" y="1085"/>
                  </a:lnTo>
                  <a:lnTo>
                    <a:pt x="206" y="1090"/>
                  </a:lnTo>
                  <a:lnTo>
                    <a:pt x="201" y="1093"/>
                  </a:lnTo>
                  <a:lnTo>
                    <a:pt x="196" y="1096"/>
                  </a:lnTo>
                  <a:lnTo>
                    <a:pt x="189" y="1098"/>
                  </a:lnTo>
                  <a:lnTo>
                    <a:pt x="175" y="1102"/>
                  </a:lnTo>
                  <a:lnTo>
                    <a:pt x="161" y="1104"/>
                  </a:lnTo>
                  <a:lnTo>
                    <a:pt x="161" y="1104"/>
                  </a:lnTo>
                  <a:lnTo>
                    <a:pt x="151" y="1102"/>
                  </a:lnTo>
                  <a:lnTo>
                    <a:pt x="142" y="1099"/>
                  </a:lnTo>
                  <a:lnTo>
                    <a:pt x="133" y="1095"/>
                  </a:lnTo>
                  <a:lnTo>
                    <a:pt x="124" y="1088"/>
                  </a:lnTo>
                  <a:lnTo>
                    <a:pt x="117" y="1081"/>
                  </a:lnTo>
                  <a:lnTo>
                    <a:pt x="111" y="1072"/>
                  </a:lnTo>
                  <a:lnTo>
                    <a:pt x="107" y="1063"/>
                  </a:lnTo>
                  <a:lnTo>
                    <a:pt x="105" y="1052"/>
                  </a:lnTo>
                  <a:lnTo>
                    <a:pt x="94" y="696"/>
                  </a:lnTo>
                  <a:lnTo>
                    <a:pt x="80" y="695"/>
                  </a:lnTo>
                  <a:lnTo>
                    <a:pt x="80" y="695"/>
                  </a:lnTo>
                  <a:lnTo>
                    <a:pt x="71" y="693"/>
                  </a:lnTo>
                  <a:lnTo>
                    <a:pt x="61" y="690"/>
                  </a:lnTo>
                  <a:lnTo>
                    <a:pt x="51" y="685"/>
                  </a:lnTo>
                  <a:lnTo>
                    <a:pt x="42" y="680"/>
                  </a:lnTo>
                  <a:lnTo>
                    <a:pt x="34" y="674"/>
                  </a:lnTo>
                  <a:lnTo>
                    <a:pt x="27" y="667"/>
                  </a:lnTo>
                  <a:lnTo>
                    <a:pt x="23" y="658"/>
                  </a:lnTo>
                  <a:lnTo>
                    <a:pt x="20" y="650"/>
                  </a:lnTo>
                  <a:lnTo>
                    <a:pt x="20" y="650"/>
                  </a:lnTo>
                  <a:lnTo>
                    <a:pt x="10" y="600"/>
                  </a:lnTo>
                  <a:lnTo>
                    <a:pt x="5" y="561"/>
                  </a:lnTo>
                  <a:lnTo>
                    <a:pt x="2" y="529"/>
                  </a:lnTo>
                  <a:lnTo>
                    <a:pt x="0" y="500"/>
                  </a:lnTo>
                  <a:lnTo>
                    <a:pt x="2" y="471"/>
                  </a:lnTo>
                  <a:lnTo>
                    <a:pt x="6" y="438"/>
                  </a:lnTo>
                  <a:lnTo>
                    <a:pt x="18" y="346"/>
                  </a:lnTo>
                  <a:lnTo>
                    <a:pt x="18" y="346"/>
                  </a:lnTo>
                  <a:lnTo>
                    <a:pt x="19" y="341"/>
                  </a:lnTo>
                  <a:lnTo>
                    <a:pt x="22" y="336"/>
                  </a:lnTo>
                  <a:lnTo>
                    <a:pt x="25" y="331"/>
                  </a:lnTo>
                  <a:lnTo>
                    <a:pt x="30" y="325"/>
                  </a:lnTo>
                  <a:lnTo>
                    <a:pt x="35" y="321"/>
                  </a:lnTo>
                  <a:lnTo>
                    <a:pt x="41" y="317"/>
                  </a:lnTo>
                  <a:lnTo>
                    <a:pt x="48" y="313"/>
                  </a:lnTo>
                  <a:lnTo>
                    <a:pt x="57" y="312"/>
                  </a:lnTo>
                  <a:lnTo>
                    <a:pt x="156" y="300"/>
                  </a:lnTo>
                  <a:lnTo>
                    <a:pt x="156" y="300"/>
                  </a:lnTo>
                  <a:lnTo>
                    <a:pt x="160" y="300"/>
                  </a:lnTo>
                  <a:lnTo>
                    <a:pt x="164" y="301"/>
                  </a:lnTo>
                  <a:lnTo>
                    <a:pt x="168" y="304"/>
                  </a:lnTo>
                  <a:lnTo>
                    <a:pt x="171" y="307"/>
                  </a:lnTo>
                  <a:lnTo>
                    <a:pt x="219" y="380"/>
                  </a:lnTo>
                  <a:lnTo>
                    <a:pt x="269" y="307"/>
                  </a:lnTo>
                  <a:lnTo>
                    <a:pt x="269" y="307"/>
                  </a:lnTo>
                  <a:lnTo>
                    <a:pt x="271" y="304"/>
                  </a:lnTo>
                  <a:lnTo>
                    <a:pt x="275" y="301"/>
                  </a:lnTo>
                  <a:lnTo>
                    <a:pt x="280" y="300"/>
                  </a:lnTo>
                  <a:lnTo>
                    <a:pt x="284" y="300"/>
                  </a:lnTo>
                  <a:lnTo>
                    <a:pt x="340" y="307"/>
                  </a:lnTo>
                  <a:lnTo>
                    <a:pt x="340" y="307"/>
                  </a:lnTo>
                  <a:lnTo>
                    <a:pt x="358" y="310"/>
                  </a:lnTo>
                  <a:lnTo>
                    <a:pt x="366" y="312"/>
                  </a:lnTo>
                  <a:lnTo>
                    <a:pt x="371" y="314"/>
                  </a:lnTo>
                  <a:lnTo>
                    <a:pt x="377" y="318"/>
                  </a:lnTo>
                  <a:lnTo>
                    <a:pt x="381" y="321"/>
                  </a:lnTo>
                  <a:lnTo>
                    <a:pt x="389" y="329"/>
                  </a:lnTo>
                  <a:lnTo>
                    <a:pt x="389" y="329"/>
                  </a:lnTo>
                  <a:lnTo>
                    <a:pt x="417" y="364"/>
                  </a:lnTo>
                  <a:lnTo>
                    <a:pt x="440" y="392"/>
                  </a:lnTo>
                  <a:lnTo>
                    <a:pt x="440" y="392"/>
                  </a:lnTo>
                  <a:lnTo>
                    <a:pt x="451" y="403"/>
                  </a:lnTo>
                  <a:lnTo>
                    <a:pt x="451" y="403"/>
                  </a:lnTo>
                  <a:lnTo>
                    <a:pt x="456" y="406"/>
                  </a:lnTo>
                  <a:lnTo>
                    <a:pt x="462" y="408"/>
                  </a:lnTo>
                  <a:lnTo>
                    <a:pt x="467" y="407"/>
                  </a:lnTo>
                  <a:lnTo>
                    <a:pt x="474" y="405"/>
                  </a:lnTo>
                  <a:lnTo>
                    <a:pt x="474" y="405"/>
                  </a:lnTo>
                  <a:lnTo>
                    <a:pt x="482" y="398"/>
                  </a:lnTo>
                  <a:lnTo>
                    <a:pt x="482" y="398"/>
                  </a:lnTo>
                  <a:lnTo>
                    <a:pt x="511" y="378"/>
                  </a:lnTo>
                  <a:lnTo>
                    <a:pt x="542" y="354"/>
                  </a:lnTo>
                  <a:lnTo>
                    <a:pt x="542" y="354"/>
                  </a:lnTo>
                  <a:lnTo>
                    <a:pt x="551" y="349"/>
                  </a:lnTo>
                  <a:lnTo>
                    <a:pt x="561" y="346"/>
                  </a:lnTo>
                  <a:lnTo>
                    <a:pt x="571" y="345"/>
                  </a:lnTo>
                  <a:lnTo>
                    <a:pt x="579" y="346"/>
                  </a:lnTo>
                  <a:lnTo>
                    <a:pt x="589" y="349"/>
                  </a:lnTo>
                  <a:lnTo>
                    <a:pt x="597" y="353"/>
                  </a:lnTo>
                  <a:lnTo>
                    <a:pt x="604" y="360"/>
                  </a:lnTo>
                  <a:lnTo>
                    <a:pt x="612" y="366"/>
                  </a:lnTo>
                  <a:lnTo>
                    <a:pt x="616" y="375"/>
                  </a:lnTo>
                  <a:lnTo>
                    <a:pt x="620" y="383"/>
                  </a:lnTo>
                  <a:lnTo>
                    <a:pt x="623" y="392"/>
                  </a:lnTo>
                  <a:lnTo>
                    <a:pt x="624" y="402"/>
                  </a:lnTo>
                  <a:lnTo>
                    <a:pt x="623" y="410"/>
                  </a:lnTo>
                  <a:lnTo>
                    <a:pt x="619" y="420"/>
                  </a:lnTo>
                  <a:lnTo>
                    <a:pt x="613" y="429"/>
                  </a:lnTo>
                  <a:lnTo>
                    <a:pt x="605" y="436"/>
                  </a:lnTo>
                  <a:lnTo>
                    <a:pt x="605" y="436"/>
                  </a:lnTo>
                  <a:lnTo>
                    <a:pt x="573" y="461"/>
                  </a:lnTo>
                  <a:lnTo>
                    <a:pt x="542" y="484"/>
                  </a:lnTo>
                  <a:lnTo>
                    <a:pt x="542" y="484"/>
                  </a:lnTo>
                  <a:lnTo>
                    <a:pt x="522" y="495"/>
                  </a:lnTo>
                  <a:lnTo>
                    <a:pt x="505" y="506"/>
                  </a:lnTo>
                  <a:lnTo>
                    <a:pt x="490" y="515"/>
                  </a:lnTo>
                  <a:lnTo>
                    <a:pt x="476" y="521"/>
                  </a:lnTo>
                  <a:lnTo>
                    <a:pt x="476" y="521"/>
                  </a:lnTo>
                  <a:lnTo>
                    <a:pt x="470" y="524"/>
                  </a:lnTo>
                  <a:lnTo>
                    <a:pt x="464" y="525"/>
                  </a:lnTo>
                  <a:lnTo>
                    <a:pt x="458" y="526"/>
                  </a:lnTo>
                  <a:lnTo>
                    <a:pt x="452" y="526"/>
                  </a:lnTo>
                  <a:lnTo>
                    <a:pt x="446" y="525"/>
                  </a:lnTo>
                  <a:lnTo>
                    <a:pt x="439" y="524"/>
                  </a:lnTo>
                  <a:lnTo>
                    <a:pt x="433" y="520"/>
                  </a:lnTo>
                  <a:lnTo>
                    <a:pt x="427" y="517"/>
                  </a:lnTo>
                  <a:lnTo>
                    <a:pt x="427" y="517"/>
                  </a:lnTo>
                  <a:lnTo>
                    <a:pt x="411" y="506"/>
                  </a:lnTo>
                  <a:lnTo>
                    <a:pt x="396" y="493"/>
                  </a:lnTo>
                  <a:lnTo>
                    <a:pt x="380" y="478"/>
                  </a:lnTo>
                  <a:lnTo>
                    <a:pt x="365" y="461"/>
                  </a:lnTo>
                  <a:lnTo>
                    <a:pt x="365" y="461"/>
                  </a:lnTo>
                  <a:lnTo>
                    <a:pt x="352" y="447"/>
                  </a:lnTo>
                  <a:lnTo>
                    <a:pt x="334" y="1052"/>
                  </a:lnTo>
                  <a:lnTo>
                    <a:pt x="334" y="1052"/>
                  </a:lnTo>
                  <a:close/>
                  <a:moveTo>
                    <a:pt x="221" y="52"/>
                  </a:moveTo>
                  <a:lnTo>
                    <a:pt x="221" y="52"/>
                  </a:lnTo>
                  <a:lnTo>
                    <a:pt x="231" y="53"/>
                  </a:lnTo>
                  <a:lnTo>
                    <a:pt x="240" y="55"/>
                  </a:lnTo>
                  <a:lnTo>
                    <a:pt x="248" y="58"/>
                  </a:lnTo>
                  <a:lnTo>
                    <a:pt x="257" y="61"/>
                  </a:lnTo>
                  <a:lnTo>
                    <a:pt x="266" y="65"/>
                  </a:lnTo>
                  <a:lnTo>
                    <a:pt x="273" y="70"/>
                  </a:lnTo>
                  <a:lnTo>
                    <a:pt x="280" y="76"/>
                  </a:lnTo>
                  <a:lnTo>
                    <a:pt x="286" y="83"/>
                  </a:lnTo>
                  <a:lnTo>
                    <a:pt x="292" y="89"/>
                  </a:lnTo>
                  <a:lnTo>
                    <a:pt x="297" y="97"/>
                  </a:lnTo>
                  <a:lnTo>
                    <a:pt x="301" y="105"/>
                  </a:lnTo>
                  <a:lnTo>
                    <a:pt x="306" y="114"/>
                  </a:lnTo>
                  <a:lnTo>
                    <a:pt x="309" y="122"/>
                  </a:lnTo>
                  <a:lnTo>
                    <a:pt x="310" y="132"/>
                  </a:lnTo>
                  <a:lnTo>
                    <a:pt x="312" y="141"/>
                  </a:lnTo>
                  <a:lnTo>
                    <a:pt x="312" y="152"/>
                  </a:lnTo>
                  <a:lnTo>
                    <a:pt x="312" y="152"/>
                  </a:lnTo>
                  <a:lnTo>
                    <a:pt x="311" y="161"/>
                  </a:lnTo>
                  <a:lnTo>
                    <a:pt x="310" y="172"/>
                  </a:lnTo>
                  <a:lnTo>
                    <a:pt x="308" y="182"/>
                  </a:lnTo>
                  <a:lnTo>
                    <a:pt x="303" y="193"/>
                  </a:lnTo>
                  <a:lnTo>
                    <a:pt x="300" y="202"/>
                  </a:lnTo>
                  <a:lnTo>
                    <a:pt x="295" y="212"/>
                  </a:lnTo>
                  <a:lnTo>
                    <a:pt x="289" y="221"/>
                  </a:lnTo>
                  <a:lnTo>
                    <a:pt x="284" y="230"/>
                  </a:lnTo>
                  <a:lnTo>
                    <a:pt x="276" y="238"/>
                  </a:lnTo>
                  <a:lnTo>
                    <a:pt x="270" y="245"/>
                  </a:lnTo>
                  <a:lnTo>
                    <a:pt x="261" y="252"/>
                  </a:lnTo>
                  <a:lnTo>
                    <a:pt x="254" y="257"/>
                  </a:lnTo>
                  <a:lnTo>
                    <a:pt x="245" y="262"/>
                  </a:lnTo>
                  <a:lnTo>
                    <a:pt x="237" y="265"/>
                  </a:lnTo>
                  <a:lnTo>
                    <a:pt x="227" y="267"/>
                  </a:lnTo>
                  <a:lnTo>
                    <a:pt x="217" y="268"/>
                  </a:lnTo>
                  <a:lnTo>
                    <a:pt x="217" y="268"/>
                  </a:lnTo>
                  <a:lnTo>
                    <a:pt x="209" y="267"/>
                  </a:lnTo>
                  <a:lnTo>
                    <a:pt x="199" y="265"/>
                  </a:lnTo>
                  <a:lnTo>
                    <a:pt x="190" y="260"/>
                  </a:lnTo>
                  <a:lnTo>
                    <a:pt x="182" y="256"/>
                  </a:lnTo>
                  <a:lnTo>
                    <a:pt x="174" y="250"/>
                  </a:lnTo>
                  <a:lnTo>
                    <a:pt x="166" y="243"/>
                  </a:lnTo>
                  <a:lnTo>
                    <a:pt x="160" y="236"/>
                  </a:lnTo>
                  <a:lnTo>
                    <a:pt x="154" y="227"/>
                  </a:lnTo>
                  <a:lnTo>
                    <a:pt x="147" y="218"/>
                  </a:lnTo>
                  <a:lnTo>
                    <a:pt x="143" y="209"/>
                  </a:lnTo>
                  <a:lnTo>
                    <a:pt x="137" y="199"/>
                  </a:lnTo>
                  <a:lnTo>
                    <a:pt x="134" y="188"/>
                  </a:lnTo>
                  <a:lnTo>
                    <a:pt x="131" y="179"/>
                  </a:lnTo>
                  <a:lnTo>
                    <a:pt x="129" y="168"/>
                  </a:lnTo>
                  <a:lnTo>
                    <a:pt x="128" y="158"/>
                  </a:lnTo>
                  <a:lnTo>
                    <a:pt x="128" y="147"/>
                  </a:lnTo>
                  <a:lnTo>
                    <a:pt x="128" y="147"/>
                  </a:lnTo>
                  <a:lnTo>
                    <a:pt x="129" y="138"/>
                  </a:lnTo>
                  <a:lnTo>
                    <a:pt x="130" y="128"/>
                  </a:lnTo>
                  <a:lnTo>
                    <a:pt x="132" y="119"/>
                  </a:lnTo>
                  <a:lnTo>
                    <a:pt x="135" y="110"/>
                  </a:lnTo>
                  <a:lnTo>
                    <a:pt x="140" y="102"/>
                  </a:lnTo>
                  <a:lnTo>
                    <a:pt x="144" y="93"/>
                  </a:lnTo>
                  <a:lnTo>
                    <a:pt x="150" y="87"/>
                  </a:lnTo>
                  <a:lnTo>
                    <a:pt x="156" y="79"/>
                  </a:lnTo>
                  <a:lnTo>
                    <a:pt x="162" y="74"/>
                  </a:lnTo>
                  <a:lnTo>
                    <a:pt x="170" y="69"/>
                  </a:lnTo>
                  <a:lnTo>
                    <a:pt x="177" y="63"/>
                  </a:lnTo>
                  <a:lnTo>
                    <a:pt x="186" y="60"/>
                  </a:lnTo>
                  <a:lnTo>
                    <a:pt x="195" y="57"/>
                  </a:lnTo>
                  <a:lnTo>
                    <a:pt x="203" y="55"/>
                  </a:lnTo>
                  <a:lnTo>
                    <a:pt x="212" y="52"/>
                  </a:lnTo>
                  <a:lnTo>
                    <a:pt x="221" y="52"/>
                  </a:lnTo>
                  <a:lnTo>
                    <a:pt x="221" y="52"/>
                  </a:lnTo>
                  <a:close/>
                  <a:moveTo>
                    <a:pt x="817" y="106"/>
                  </a:moveTo>
                  <a:lnTo>
                    <a:pt x="817" y="106"/>
                  </a:lnTo>
                  <a:lnTo>
                    <a:pt x="814" y="103"/>
                  </a:lnTo>
                  <a:lnTo>
                    <a:pt x="812" y="101"/>
                  </a:lnTo>
                  <a:lnTo>
                    <a:pt x="810" y="98"/>
                  </a:lnTo>
                  <a:lnTo>
                    <a:pt x="807" y="97"/>
                  </a:lnTo>
                  <a:lnTo>
                    <a:pt x="799" y="94"/>
                  </a:lnTo>
                  <a:lnTo>
                    <a:pt x="791" y="94"/>
                  </a:lnTo>
                  <a:lnTo>
                    <a:pt x="783" y="97"/>
                  </a:lnTo>
                  <a:lnTo>
                    <a:pt x="776" y="100"/>
                  </a:lnTo>
                  <a:lnTo>
                    <a:pt x="773" y="102"/>
                  </a:lnTo>
                  <a:lnTo>
                    <a:pt x="771" y="105"/>
                  </a:lnTo>
                  <a:lnTo>
                    <a:pt x="770" y="108"/>
                  </a:lnTo>
                  <a:lnTo>
                    <a:pt x="769" y="113"/>
                  </a:lnTo>
                  <a:lnTo>
                    <a:pt x="769" y="113"/>
                  </a:lnTo>
                  <a:lnTo>
                    <a:pt x="770" y="154"/>
                  </a:lnTo>
                  <a:lnTo>
                    <a:pt x="773" y="186"/>
                  </a:lnTo>
                  <a:lnTo>
                    <a:pt x="778" y="218"/>
                  </a:lnTo>
                  <a:lnTo>
                    <a:pt x="784" y="255"/>
                  </a:lnTo>
                  <a:lnTo>
                    <a:pt x="784" y="255"/>
                  </a:lnTo>
                  <a:lnTo>
                    <a:pt x="787" y="263"/>
                  </a:lnTo>
                  <a:lnTo>
                    <a:pt x="792" y="270"/>
                  </a:lnTo>
                  <a:lnTo>
                    <a:pt x="797" y="278"/>
                  </a:lnTo>
                  <a:lnTo>
                    <a:pt x="805" y="283"/>
                  </a:lnTo>
                  <a:lnTo>
                    <a:pt x="812" y="287"/>
                  </a:lnTo>
                  <a:lnTo>
                    <a:pt x="821" y="291"/>
                  </a:lnTo>
                  <a:lnTo>
                    <a:pt x="824" y="291"/>
                  </a:lnTo>
                  <a:lnTo>
                    <a:pt x="828" y="291"/>
                  </a:lnTo>
                  <a:lnTo>
                    <a:pt x="832" y="290"/>
                  </a:lnTo>
                  <a:lnTo>
                    <a:pt x="835" y="287"/>
                  </a:lnTo>
                  <a:lnTo>
                    <a:pt x="835" y="287"/>
                  </a:lnTo>
                  <a:lnTo>
                    <a:pt x="875" y="258"/>
                  </a:lnTo>
                  <a:lnTo>
                    <a:pt x="910" y="230"/>
                  </a:lnTo>
                  <a:lnTo>
                    <a:pt x="942" y="202"/>
                  </a:lnTo>
                  <a:lnTo>
                    <a:pt x="972" y="175"/>
                  </a:lnTo>
                  <a:lnTo>
                    <a:pt x="1001" y="146"/>
                  </a:lnTo>
                  <a:lnTo>
                    <a:pt x="1031" y="117"/>
                  </a:lnTo>
                  <a:lnTo>
                    <a:pt x="1099" y="50"/>
                  </a:lnTo>
                  <a:lnTo>
                    <a:pt x="1099" y="50"/>
                  </a:lnTo>
                  <a:lnTo>
                    <a:pt x="1103" y="45"/>
                  </a:lnTo>
                  <a:lnTo>
                    <a:pt x="1104" y="39"/>
                  </a:lnTo>
                  <a:lnTo>
                    <a:pt x="1103" y="35"/>
                  </a:lnTo>
                  <a:lnTo>
                    <a:pt x="1101" y="32"/>
                  </a:lnTo>
                  <a:lnTo>
                    <a:pt x="1097" y="30"/>
                  </a:lnTo>
                  <a:lnTo>
                    <a:pt x="1093" y="29"/>
                  </a:lnTo>
                  <a:lnTo>
                    <a:pt x="1087" y="29"/>
                  </a:lnTo>
                  <a:lnTo>
                    <a:pt x="1082" y="32"/>
                  </a:lnTo>
                  <a:lnTo>
                    <a:pt x="1082" y="32"/>
                  </a:lnTo>
                  <a:lnTo>
                    <a:pt x="1047" y="55"/>
                  </a:lnTo>
                  <a:lnTo>
                    <a:pt x="1016" y="75"/>
                  </a:lnTo>
                  <a:lnTo>
                    <a:pt x="960" y="110"/>
                  </a:lnTo>
                  <a:lnTo>
                    <a:pt x="905" y="142"/>
                  </a:lnTo>
                  <a:lnTo>
                    <a:pt x="841" y="181"/>
                  </a:lnTo>
                  <a:lnTo>
                    <a:pt x="841" y="181"/>
                  </a:lnTo>
                  <a:lnTo>
                    <a:pt x="832" y="160"/>
                  </a:lnTo>
                  <a:lnTo>
                    <a:pt x="825" y="142"/>
                  </a:lnTo>
                  <a:lnTo>
                    <a:pt x="817" y="106"/>
                  </a:lnTo>
                  <a:lnTo>
                    <a:pt x="817"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22"/>
            <p:cNvSpPr>
              <a:spLocks/>
            </p:cNvSpPr>
            <p:nvPr/>
          </p:nvSpPr>
          <p:spPr bwMode="auto">
            <a:xfrm>
              <a:off x="8308843" y="4139524"/>
              <a:ext cx="547015" cy="547015"/>
            </a:xfrm>
            <a:custGeom>
              <a:avLst/>
              <a:gdLst>
                <a:gd name="T0" fmla="*/ 497 w 1104"/>
                <a:gd name="T1" fmla="*/ 19 h 1104"/>
                <a:gd name="T2" fmla="*/ 458 w 1104"/>
                <a:gd name="T3" fmla="*/ 82 h 1104"/>
                <a:gd name="T4" fmla="*/ 469 w 1104"/>
                <a:gd name="T5" fmla="*/ 155 h 1104"/>
                <a:gd name="T6" fmla="*/ 526 w 1104"/>
                <a:gd name="T7" fmla="*/ 217 h 1104"/>
                <a:gd name="T8" fmla="*/ 591 w 1104"/>
                <a:gd name="T9" fmla="*/ 212 h 1104"/>
                <a:gd name="T10" fmla="*/ 640 w 1104"/>
                <a:gd name="T11" fmla="*/ 141 h 1104"/>
                <a:gd name="T12" fmla="*/ 642 w 1104"/>
                <a:gd name="T13" fmla="*/ 69 h 1104"/>
                <a:gd name="T14" fmla="*/ 596 w 1104"/>
                <a:gd name="T15" fmla="*/ 11 h 1104"/>
                <a:gd name="T16" fmla="*/ 615 w 1104"/>
                <a:gd name="T17" fmla="*/ 264 h 1104"/>
                <a:gd name="T18" fmla="*/ 708 w 1104"/>
                <a:gd name="T19" fmla="*/ 272 h 1104"/>
                <a:gd name="T20" fmla="*/ 741 w 1104"/>
                <a:gd name="T21" fmla="*/ 304 h 1104"/>
                <a:gd name="T22" fmla="*/ 749 w 1104"/>
                <a:gd name="T23" fmla="*/ 469 h 1104"/>
                <a:gd name="T24" fmla="*/ 371 w 1104"/>
                <a:gd name="T25" fmla="*/ 478 h 1104"/>
                <a:gd name="T26" fmla="*/ 347 w 1104"/>
                <a:gd name="T27" fmla="*/ 447 h 1104"/>
                <a:gd name="T28" fmla="*/ 372 w 1104"/>
                <a:gd name="T29" fmla="*/ 289 h 1104"/>
                <a:gd name="T30" fmla="*/ 476 w 1104"/>
                <a:gd name="T31" fmla="*/ 257 h 1104"/>
                <a:gd name="T32" fmla="*/ 194 w 1104"/>
                <a:gd name="T33" fmla="*/ 557 h 1104"/>
                <a:gd name="T34" fmla="*/ 131 w 1104"/>
                <a:gd name="T35" fmla="*/ 594 h 1104"/>
                <a:gd name="T36" fmla="*/ 110 w 1104"/>
                <a:gd name="T37" fmla="*/ 658 h 1104"/>
                <a:gd name="T38" fmla="*/ 140 w 1104"/>
                <a:gd name="T39" fmla="*/ 740 h 1104"/>
                <a:gd name="T40" fmla="*/ 208 w 1104"/>
                <a:gd name="T41" fmla="*/ 779 h 1104"/>
                <a:gd name="T42" fmla="*/ 268 w 1104"/>
                <a:gd name="T43" fmla="*/ 746 h 1104"/>
                <a:gd name="T44" fmla="*/ 301 w 1104"/>
                <a:gd name="T45" fmla="*/ 665 h 1104"/>
                <a:gd name="T46" fmla="*/ 285 w 1104"/>
                <a:gd name="T47" fmla="*/ 599 h 1104"/>
                <a:gd name="T48" fmla="*/ 223 w 1104"/>
                <a:gd name="T49" fmla="*/ 558 h 1104"/>
                <a:gd name="T50" fmla="*/ 277 w 1104"/>
                <a:gd name="T51" fmla="*/ 814 h 1104"/>
                <a:gd name="T52" fmla="*/ 382 w 1104"/>
                <a:gd name="T53" fmla="*/ 840 h 1104"/>
                <a:gd name="T54" fmla="*/ 412 w 1104"/>
                <a:gd name="T55" fmla="*/ 1009 h 1104"/>
                <a:gd name="T56" fmla="*/ 400 w 1104"/>
                <a:gd name="T57" fmla="*/ 1097 h 1104"/>
                <a:gd name="T58" fmla="*/ 21 w 1104"/>
                <a:gd name="T59" fmla="*/ 1102 h 1104"/>
                <a:gd name="T60" fmla="*/ 1 w 1104"/>
                <a:gd name="T61" fmla="*/ 1054 h 1104"/>
                <a:gd name="T62" fmla="*/ 21 w 1104"/>
                <a:gd name="T63" fmla="*/ 851 h 1104"/>
                <a:gd name="T64" fmla="*/ 126 w 1104"/>
                <a:gd name="T65" fmla="*/ 813 h 1104"/>
                <a:gd name="T66" fmla="*/ 526 w 1104"/>
                <a:gd name="T67" fmla="*/ 557 h 1104"/>
                <a:gd name="T68" fmla="*/ 552 w 1104"/>
                <a:gd name="T69" fmla="*/ 531 h 1104"/>
                <a:gd name="T70" fmla="*/ 578 w 1104"/>
                <a:gd name="T71" fmla="*/ 551 h 1104"/>
                <a:gd name="T72" fmla="*/ 689 w 1104"/>
                <a:gd name="T73" fmla="*/ 738 h 1104"/>
                <a:gd name="T74" fmla="*/ 676 w 1104"/>
                <a:gd name="T75" fmla="*/ 768 h 1104"/>
                <a:gd name="T76" fmla="*/ 453 w 1104"/>
                <a:gd name="T77" fmla="*/ 767 h 1104"/>
                <a:gd name="T78" fmla="*/ 417 w 1104"/>
                <a:gd name="T79" fmla="*/ 757 h 1104"/>
                <a:gd name="T80" fmla="*/ 423 w 1104"/>
                <a:gd name="T81" fmla="*/ 725 h 1104"/>
                <a:gd name="T82" fmla="*/ 876 w 1104"/>
                <a:gd name="T83" fmla="*/ 559 h 1104"/>
                <a:gd name="T84" fmla="*/ 817 w 1104"/>
                <a:gd name="T85" fmla="*/ 602 h 1104"/>
                <a:gd name="T86" fmla="*/ 803 w 1104"/>
                <a:gd name="T87" fmla="*/ 669 h 1104"/>
                <a:gd name="T88" fmla="*/ 839 w 1104"/>
                <a:gd name="T89" fmla="*/ 748 h 1104"/>
                <a:gd name="T90" fmla="*/ 900 w 1104"/>
                <a:gd name="T91" fmla="*/ 779 h 1104"/>
                <a:gd name="T92" fmla="*/ 967 w 1104"/>
                <a:gd name="T93" fmla="*/ 738 h 1104"/>
                <a:gd name="T94" fmla="*/ 994 w 1104"/>
                <a:gd name="T95" fmla="*/ 655 h 1104"/>
                <a:gd name="T96" fmla="*/ 970 w 1104"/>
                <a:gd name="T97" fmla="*/ 591 h 1104"/>
                <a:gd name="T98" fmla="*/ 905 w 1104"/>
                <a:gd name="T99" fmla="*/ 557 h 1104"/>
                <a:gd name="T100" fmla="*/ 973 w 1104"/>
                <a:gd name="T101" fmla="*/ 813 h 1104"/>
                <a:gd name="T102" fmla="*/ 1078 w 1104"/>
                <a:gd name="T103" fmla="*/ 845 h 1104"/>
                <a:gd name="T104" fmla="*/ 1104 w 1104"/>
                <a:gd name="T105" fmla="*/ 1032 h 1104"/>
                <a:gd name="T106" fmla="*/ 1087 w 1104"/>
                <a:gd name="T107" fmla="*/ 1100 h 1104"/>
                <a:gd name="T108" fmla="*/ 708 w 1104"/>
                <a:gd name="T109" fmla="*/ 1100 h 1104"/>
                <a:gd name="T110" fmla="*/ 692 w 1104"/>
                <a:gd name="T111" fmla="*/ 1032 h 1104"/>
                <a:gd name="T112" fmla="*/ 717 w 1104"/>
                <a:gd name="T113" fmla="*/ 845 h 1104"/>
                <a:gd name="T114" fmla="*/ 822 w 1104"/>
                <a:gd name="T115" fmla="*/ 8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4" h="1104">
                  <a:moveTo>
                    <a:pt x="550" y="0"/>
                  </a:moveTo>
                  <a:lnTo>
                    <a:pt x="550" y="0"/>
                  </a:lnTo>
                  <a:lnTo>
                    <a:pt x="540" y="1"/>
                  </a:lnTo>
                  <a:lnTo>
                    <a:pt x="530" y="2"/>
                  </a:lnTo>
                  <a:lnTo>
                    <a:pt x="522" y="6"/>
                  </a:lnTo>
                  <a:lnTo>
                    <a:pt x="513" y="9"/>
                  </a:lnTo>
                  <a:lnTo>
                    <a:pt x="504" y="13"/>
                  </a:lnTo>
                  <a:lnTo>
                    <a:pt x="497" y="19"/>
                  </a:lnTo>
                  <a:lnTo>
                    <a:pt x="489" y="24"/>
                  </a:lnTo>
                  <a:lnTo>
                    <a:pt x="483" y="31"/>
                  </a:lnTo>
                  <a:lnTo>
                    <a:pt x="478" y="38"/>
                  </a:lnTo>
                  <a:lnTo>
                    <a:pt x="472" y="47"/>
                  </a:lnTo>
                  <a:lnTo>
                    <a:pt x="467" y="54"/>
                  </a:lnTo>
                  <a:lnTo>
                    <a:pt x="463" y="64"/>
                  </a:lnTo>
                  <a:lnTo>
                    <a:pt x="460" y="72"/>
                  </a:lnTo>
                  <a:lnTo>
                    <a:pt x="458" y="82"/>
                  </a:lnTo>
                  <a:lnTo>
                    <a:pt x="457" y="92"/>
                  </a:lnTo>
                  <a:lnTo>
                    <a:pt x="456" y="103"/>
                  </a:lnTo>
                  <a:lnTo>
                    <a:pt x="456" y="103"/>
                  </a:lnTo>
                  <a:lnTo>
                    <a:pt x="457" y="113"/>
                  </a:lnTo>
                  <a:lnTo>
                    <a:pt x="458" y="124"/>
                  </a:lnTo>
                  <a:lnTo>
                    <a:pt x="461" y="134"/>
                  </a:lnTo>
                  <a:lnTo>
                    <a:pt x="465" y="145"/>
                  </a:lnTo>
                  <a:lnTo>
                    <a:pt x="469" y="155"/>
                  </a:lnTo>
                  <a:lnTo>
                    <a:pt x="474" y="165"/>
                  </a:lnTo>
                  <a:lnTo>
                    <a:pt x="480" y="175"/>
                  </a:lnTo>
                  <a:lnTo>
                    <a:pt x="486" y="185"/>
                  </a:lnTo>
                  <a:lnTo>
                    <a:pt x="493" y="192"/>
                  </a:lnTo>
                  <a:lnTo>
                    <a:pt x="500" y="200"/>
                  </a:lnTo>
                  <a:lnTo>
                    <a:pt x="508" y="207"/>
                  </a:lnTo>
                  <a:lnTo>
                    <a:pt x="516" y="213"/>
                  </a:lnTo>
                  <a:lnTo>
                    <a:pt x="526" y="217"/>
                  </a:lnTo>
                  <a:lnTo>
                    <a:pt x="535" y="220"/>
                  </a:lnTo>
                  <a:lnTo>
                    <a:pt x="544" y="222"/>
                  </a:lnTo>
                  <a:lnTo>
                    <a:pt x="554" y="223"/>
                  </a:lnTo>
                  <a:lnTo>
                    <a:pt x="554" y="223"/>
                  </a:lnTo>
                  <a:lnTo>
                    <a:pt x="564" y="222"/>
                  </a:lnTo>
                  <a:lnTo>
                    <a:pt x="573" y="220"/>
                  </a:lnTo>
                  <a:lnTo>
                    <a:pt x="582" y="216"/>
                  </a:lnTo>
                  <a:lnTo>
                    <a:pt x="591" y="212"/>
                  </a:lnTo>
                  <a:lnTo>
                    <a:pt x="599" y="205"/>
                  </a:lnTo>
                  <a:lnTo>
                    <a:pt x="607" y="198"/>
                  </a:lnTo>
                  <a:lnTo>
                    <a:pt x="614" y="190"/>
                  </a:lnTo>
                  <a:lnTo>
                    <a:pt x="621" y="181"/>
                  </a:lnTo>
                  <a:lnTo>
                    <a:pt x="627" y="172"/>
                  </a:lnTo>
                  <a:lnTo>
                    <a:pt x="633" y="162"/>
                  </a:lnTo>
                  <a:lnTo>
                    <a:pt x="637" y="152"/>
                  </a:lnTo>
                  <a:lnTo>
                    <a:pt x="640" y="141"/>
                  </a:lnTo>
                  <a:lnTo>
                    <a:pt x="644" y="131"/>
                  </a:lnTo>
                  <a:lnTo>
                    <a:pt x="646" y="120"/>
                  </a:lnTo>
                  <a:lnTo>
                    <a:pt x="647" y="109"/>
                  </a:lnTo>
                  <a:lnTo>
                    <a:pt x="648" y="98"/>
                  </a:lnTo>
                  <a:lnTo>
                    <a:pt x="648" y="98"/>
                  </a:lnTo>
                  <a:lnTo>
                    <a:pt x="647" y="89"/>
                  </a:lnTo>
                  <a:lnTo>
                    <a:pt x="646" y="79"/>
                  </a:lnTo>
                  <a:lnTo>
                    <a:pt x="642" y="69"/>
                  </a:lnTo>
                  <a:lnTo>
                    <a:pt x="639" y="60"/>
                  </a:lnTo>
                  <a:lnTo>
                    <a:pt x="635" y="51"/>
                  </a:lnTo>
                  <a:lnTo>
                    <a:pt x="631" y="43"/>
                  </a:lnTo>
                  <a:lnTo>
                    <a:pt x="624" y="36"/>
                  </a:lnTo>
                  <a:lnTo>
                    <a:pt x="619" y="28"/>
                  </a:lnTo>
                  <a:lnTo>
                    <a:pt x="611" y="22"/>
                  </a:lnTo>
                  <a:lnTo>
                    <a:pt x="604" y="16"/>
                  </a:lnTo>
                  <a:lnTo>
                    <a:pt x="596" y="11"/>
                  </a:lnTo>
                  <a:lnTo>
                    <a:pt x="587" y="8"/>
                  </a:lnTo>
                  <a:lnTo>
                    <a:pt x="579" y="5"/>
                  </a:lnTo>
                  <a:lnTo>
                    <a:pt x="569" y="2"/>
                  </a:lnTo>
                  <a:lnTo>
                    <a:pt x="559" y="0"/>
                  </a:lnTo>
                  <a:lnTo>
                    <a:pt x="550" y="0"/>
                  </a:lnTo>
                  <a:lnTo>
                    <a:pt x="550" y="0"/>
                  </a:lnTo>
                  <a:close/>
                  <a:moveTo>
                    <a:pt x="552" y="354"/>
                  </a:moveTo>
                  <a:lnTo>
                    <a:pt x="615" y="264"/>
                  </a:lnTo>
                  <a:lnTo>
                    <a:pt x="615" y="264"/>
                  </a:lnTo>
                  <a:lnTo>
                    <a:pt x="619" y="261"/>
                  </a:lnTo>
                  <a:lnTo>
                    <a:pt x="623" y="258"/>
                  </a:lnTo>
                  <a:lnTo>
                    <a:pt x="627" y="257"/>
                  </a:lnTo>
                  <a:lnTo>
                    <a:pt x="632" y="257"/>
                  </a:lnTo>
                  <a:lnTo>
                    <a:pt x="700" y="270"/>
                  </a:lnTo>
                  <a:lnTo>
                    <a:pt x="700" y="270"/>
                  </a:lnTo>
                  <a:lnTo>
                    <a:pt x="708" y="272"/>
                  </a:lnTo>
                  <a:lnTo>
                    <a:pt x="716" y="275"/>
                  </a:lnTo>
                  <a:lnTo>
                    <a:pt x="722" y="279"/>
                  </a:lnTo>
                  <a:lnTo>
                    <a:pt x="728" y="284"/>
                  </a:lnTo>
                  <a:lnTo>
                    <a:pt x="732" y="289"/>
                  </a:lnTo>
                  <a:lnTo>
                    <a:pt x="736" y="295"/>
                  </a:lnTo>
                  <a:lnTo>
                    <a:pt x="738" y="300"/>
                  </a:lnTo>
                  <a:lnTo>
                    <a:pt x="741" y="304"/>
                  </a:lnTo>
                  <a:lnTo>
                    <a:pt x="741" y="304"/>
                  </a:lnTo>
                  <a:lnTo>
                    <a:pt x="751" y="387"/>
                  </a:lnTo>
                  <a:lnTo>
                    <a:pt x="755" y="419"/>
                  </a:lnTo>
                  <a:lnTo>
                    <a:pt x="757" y="447"/>
                  </a:lnTo>
                  <a:lnTo>
                    <a:pt x="757" y="447"/>
                  </a:lnTo>
                  <a:lnTo>
                    <a:pt x="757" y="453"/>
                  </a:lnTo>
                  <a:lnTo>
                    <a:pt x="756" y="458"/>
                  </a:lnTo>
                  <a:lnTo>
                    <a:pt x="752" y="465"/>
                  </a:lnTo>
                  <a:lnTo>
                    <a:pt x="749" y="469"/>
                  </a:lnTo>
                  <a:lnTo>
                    <a:pt x="749" y="469"/>
                  </a:lnTo>
                  <a:lnTo>
                    <a:pt x="744" y="474"/>
                  </a:lnTo>
                  <a:lnTo>
                    <a:pt x="738" y="477"/>
                  </a:lnTo>
                  <a:lnTo>
                    <a:pt x="733" y="478"/>
                  </a:lnTo>
                  <a:lnTo>
                    <a:pt x="727" y="479"/>
                  </a:lnTo>
                  <a:lnTo>
                    <a:pt x="377" y="479"/>
                  </a:lnTo>
                  <a:lnTo>
                    <a:pt x="377" y="479"/>
                  </a:lnTo>
                  <a:lnTo>
                    <a:pt x="371" y="478"/>
                  </a:lnTo>
                  <a:lnTo>
                    <a:pt x="365" y="477"/>
                  </a:lnTo>
                  <a:lnTo>
                    <a:pt x="360" y="474"/>
                  </a:lnTo>
                  <a:lnTo>
                    <a:pt x="355" y="469"/>
                  </a:lnTo>
                  <a:lnTo>
                    <a:pt x="355" y="469"/>
                  </a:lnTo>
                  <a:lnTo>
                    <a:pt x="351" y="465"/>
                  </a:lnTo>
                  <a:lnTo>
                    <a:pt x="348" y="458"/>
                  </a:lnTo>
                  <a:lnTo>
                    <a:pt x="347" y="453"/>
                  </a:lnTo>
                  <a:lnTo>
                    <a:pt x="347" y="447"/>
                  </a:lnTo>
                  <a:lnTo>
                    <a:pt x="347" y="447"/>
                  </a:lnTo>
                  <a:lnTo>
                    <a:pt x="349" y="419"/>
                  </a:lnTo>
                  <a:lnTo>
                    <a:pt x="352" y="387"/>
                  </a:lnTo>
                  <a:lnTo>
                    <a:pt x="363" y="304"/>
                  </a:lnTo>
                  <a:lnTo>
                    <a:pt x="363" y="304"/>
                  </a:lnTo>
                  <a:lnTo>
                    <a:pt x="365" y="300"/>
                  </a:lnTo>
                  <a:lnTo>
                    <a:pt x="368" y="295"/>
                  </a:lnTo>
                  <a:lnTo>
                    <a:pt x="372" y="289"/>
                  </a:lnTo>
                  <a:lnTo>
                    <a:pt x="376" y="284"/>
                  </a:lnTo>
                  <a:lnTo>
                    <a:pt x="382" y="279"/>
                  </a:lnTo>
                  <a:lnTo>
                    <a:pt x="388" y="275"/>
                  </a:lnTo>
                  <a:lnTo>
                    <a:pt x="396" y="272"/>
                  </a:lnTo>
                  <a:lnTo>
                    <a:pt x="404" y="270"/>
                  </a:lnTo>
                  <a:lnTo>
                    <a:pt x="472" y="257"/>
                  </a:lnTo>
                  <a:lnTo>
                    <a:pt x="472" y="257"/>
                  </a:lnTo>
                  <a:lnTo>
                    <a:pt x="476" y="257"/>
                  </a:lnTo>
                  <a:lnTo>
                    <a:pt x="481" y="258"/>
                  </a:lnTo>
                  <a:lnTo>
                    <a:pt x="485" y="261"/>
                  </a:lnTo>
                  <a:lnTo>
                    <a:pt x="488" y="264"/>
                  </a:lnTo>
                  <a:lnTo>
                    <a:pt x="552" y="354"/>
                  </a:lnTo>
                  <a:lnTo>
                    <a:pt x="552" y="354"/>
                  </a:lnTo>
                  <a:close/>
                  <a:moveTo>
                    <a:pt x="204" y="557"/>
                  </a:moveTo>
                  <a:lnTo>
                    <a:pt x="204" y="557"/>
                  </a:lnTo>
                  <a:lnTo>
                    <a:pt x="194" y="557"/>
                  </a:lnTo>
                  <a:lnTo>
                    <a:pt x="185" y="559"/>
                  </a:lnTo>
                  <a:lnTo>
                    <a:pt x="176" y="561"/>
                  </a:lnTo>
                  <a:lnTo>
                    <a:pt x="167" y="565"/>
                  </a:lnTo>
                  <a:lnTo>
                    <a:pt x="158" y="569"/>
                  </a:lnTo>
                  <a:lnTo>
                    <a:pt x="151" y="574"/>
                  </a:lnTo>
                  <a:lnTo>
                    <a:pt x="143" y="580"/>
                  </a:lnTo>
                  <a:lnTo>
                    <a:pt x="137" y="587"/>
                  </a:lnTo>
                  <a:lnTo>
                    <a:pt x="131" y="594"/>
                  </a:lnTo>
                  <a:lnTo>
                    <a:pt x="126" y="602"/>
                  </a:lnTo>
                  <a:lnTo>
                    <a:pt x="121" y="610"/>
                  </a:lnTo>
                  <a:lnTo>
                    <a:pt x="117" y="619"/>
                  </a:lnTo>
                  <a:lnTo>
                    <a:pt x="114" y="629"/>
                  </a:lnTo>
                  <a:lnTo>
                    <a:pt x="112" y="638"/>
                  </a:lnTo>
                  <a:lnTo>
                    <a:pt x="111" y="648"/>
                  </a:lnTo>
                  <a:lnTo>
                    <a:pt x="110" y="658"/>
                  </a:lnTo>
                  <a:lnTo>
                    <a:pt x="110" y="658"/>
                  </a:lnTo>
                  <a:lnTo>
                    <a:pt x="111" y="669"/>
                  </a:lnTo>
                  <a:lnTo>
                    <a:pt x="113" y="679"/>
                  </a:lnTo>
                  <a:lnTo>
                    <a:pt x="115" y="690"/>
                  </a:lnTo>
                  <a:lnTo>
                    <a:pt x="119" y="701"/>
                  </a:lnTo>
                  <a:lnTo>
                    <a:pt x="123" y="711"/>
                  </a:lnTo>
                  <a:lnTo>
                    <a:pt x="128" y="721"/>
                  </a:lnTo>
                  <a:lnTo>
                    <a:pt x="134" y="731"/>
                  </a:lnTo>
                  <a:lnTo>
                    <a:pt x="140" y="740"/>
                  </a:lnTo>
                  <a:lnTo>
                    <a:pt x="147" y="748"/>
                  </a:lnTo>
                  <a:lnTo>
                    <a:pt x="154" y="756"/>
                  </a:lnTo>
                  <a:lnTo>
                    <a:pt x="163" y="762"/>
                  </a:lnTo>
                  <a:lnTo>
                    <a:pt x="170" y="769"/>
                  </a:lnTo>
                  <a:lnTo>
                    <a:pt x="180" y="773"/>
                  </a:lnTo>
                  <a:lnTo>
                    <a:pt x="189" y="776"/>
                  </a:lnTo>
                  <a:lnTo>
                    <a:pt x="198" y="779"/>
                  </a:lnTo>
                  <a:lnTo>
                    <a:pt x="208" y="779"/>
                  </a:lnTo>
                  <a:lnTo>
                    <a:pt x="208" y="779"/>
                  </a:lnTo>
                  <a:lnTo>
                    <a:pt x="218" y="779"/>
                  </a:lnTo>
                  <a:lnTo>
                    <a:pt x="227" y="775"/>
                  </a:lnTo>
                  <a:lnTo>
                    <a:pt x="236" y="772"/>
                  </a:lnTo>
                  <a:lnTo>
                    <a:pt x="245" y="767"/>
                  </a:lnTo>
                  <a:lnTo>
                    <a:pt x="253" y="761"/>
                  </a:lnTo>
                  <a:lnTo>
                    <a:pt x="261" y="754"/>
                  </a:lnTo>
                  <a:lnTo>
                    <a:pt x="268" y="746"/>
                  </a:lnTo>
                  <a:lnTo>
                    <a:pt x="275" y="738"/>
                  </a:lnTo>
                  <a:lnTo>
                    <a:pt x="281" y="728"/>
                  </a:lnTo>
                  <a:lnTo>
                    <a:pt x="287" y="718"/>
                  </a:lnTo>
                  <a:lnTo>
                    <a:pt x="291" y="707"/>
                  </a:lnTo>
                  <a:lnTo>
                    <a:pt x="294" y="698"/>
                  </a:lnTo>
                  <a:lnTo>
                    <a:pt x="297" y="687"/>
                  </a:lnTo>
                  <a:lnTo>
                    <a:pt x="300" y="676"/>
                  </a:lnTo>
                  <a:lnTo>
                    <a:pt x="301" y="665"/>
                  </a:lnTo>
                  <a:lnTo>
                    <a:pt x="302" y="655"/>
                  </a:lnTo>
                  <a:lnTo>
                    <a:pt x="302" y="655"/>
                  </a:lnTo>
                  <a:lnTo>
                    <a:pt x="301" y="644"/>
                  </a:lnTo>
                  <a:lnTo>
                    <a:pt x="300" y="634"/>
                  </a:lnTo>
                  <a:lnTo>
                    <a:pt x="296" y="624"/>
                  </a:lnTo>
                  <a:lnTo>
                    <a:pt x="293" y="616"/>
                  </a:lnTo>
                  <a:lnTo>
                    <a:pt x="289" y="607"/>
                  </a:lnTo>
                  <a:lnTo>
                    <a:pt x="285" y="599"/>
                  </a:lnTo>
                  <a:lnTo>
                    <a:pt x="278" y="591"/>
                  </a:lnTo>
                  <a:lnTo>
                    <a:pt x="273" y="585"/>
                  </a:lnTo>
                  <a:lnTo>
                    <a:pt x="265" y="578"/>
                  </a:lnTo>
                  <a:lnTo>
                    <a:pt x="258" y="572"/>
                  </a:lnTo>
                  <a:lnTo>
                    <a:pt x="250" y="567"/>
                  </a:lnTo>
                  <a:lnTo>
                    <a:pt x="241" y="563"/>
                  </a:lnTo>
                  <a:lnTo>
                    <a:pt x="233" y="560"/>
                  </a:lnTo>
                  <a:lnTo>
                    <a:pt x="223" y="558"/>
                  </a:lnTo>
                  <a:lnTo>
                    <a:pt x="213" y="557"/>
                  </a:lnTo>
                  <a:lnTo>
                    <a:pt x="204" y="557"/>
                  </a:lnTo>
                  <a:lnTo>
                    <a:pt x="204" y="557"/>
                  </a:lnTo>
                  <a:close/>
                  <a:moveTo>
                    <a:pt x="206" y="909"/>
                  </a:moveTo>
                  <a:lnTo>
                    <a:pt x="269" y="821"/>
                  </a:lnTo>
                  <a:lnTo>
                    <a:pt x="269" y="821"/>
                  </a:lnTo>
                  <a:lnTo>
                    <a:pt x="273" y="816"/>
                  </a:lnTo>
                  <a:lnTo>
                    <a:pt x="277" y="814"/>
                  </a:lnTo>
                  <a:lnTo>
                    <a:pt x="281" y="813"/>
                  </a:lnTo>
                  <a:lnTo>
                    <a:pt x="286" y="813"/>
                  </a:lnTo>
                  <a:lnTo>
                    <a:pt x="354" y="825"/>
                  </a:lnTo>
                  <a:lnTo>
                    <a:pt x="354" y="825"/>
                  </a:lnTo>
                  <a:lnTo>
                    <a:pt x="362" y="827"/>
                  </a:lnTo>
                  <a:lnTo>
                    <a:pt x="370" y="830"/>
                  </a:lnTo>
                  <a:lnTo>
                    <a:pt x="376" y="835"/>
                  </a:lnTo>
                  <a:lnTo>
                    <a:pt x="382" y="840"/>
                  </a:lnTo>
                  <a:lnTo>
                    <a:pt x="387" y="845"/>
                  </a:lnTo>
                  <a:lnTo>
                    <a:pt x="390" y="851"/>
                  </a:lnTo>
                  <a:lnTo>
                    <a:pt x="392" y="855"/>
                  </a:lnTo>
                  <a:lnTo>
                    <a:pt x="394" y="861"/>
                  </a:lnTo>
                  <a:lnTo>
                    <a:pt x="394" y="861"/>
                  </a:lnTo>
                  <a:lnTo>
                    <a:pt x="404" y="933"/>
                  </a:lnTo>
                  <a:lnTo>
                    <a:pt x="410" y="987"/>
                  </a:lnTo>
                  <a:lnTo>
                    <a:pt x="412" y="1009"/>
                  </a:lnTo>
                  <a:lnTo>
                    <a:pt x="412" y="1032"/>
                  </a:lnTo>
                  <a:lnTo>
                    <a:pt x="411" y="1054"/>
                  </a:lnTo>
                  <a:lnTo>
                    <a:pt x="410" y="1077"/>
                  </a:lnTo>
                  <a:lnTo>
                    <a:pt x="410" y="1077"/>
                  </a:lnTo>
                  <a:lnTo>
                    <a:pt x="409" y="1083"/>
                  </a:lnTo>
                  <a:lnTo>
                    <a:pt x="406" y="1088"/>
                  </a:lnTo>
                  <a:lnTo>
                    <a:pt x="403" y="1092"/>
                  </a:lnTo>
                  <a:lnTo>
                    <a:pt x="400" y="1097"/>
                  </a:lnTo>
                  <a:lnTo>
                    <a:pt x="396" y="1100"/>
                  </a:lnTo>
                  <a:lnTo>
                    <a:pt x="390" y="1102"/>
                  </a:lnTo>
                  <a:lnTo>
                    <a:pt x="385" y="1104"/>
                  </a:lnTo>
                  <a:lnTo>
                    <a:pt x="379" y="1104"/>
                  </a:lnTo>
                  <a:lnTo>
                    <a:pt x="32" y="1104"/>
                  </a:lnTo>
                  <a:lnTo>
                    <a:pt x="32" y="1104"/>
                  </a:lnTo>
                  <a:lnTo>
                    <a:pt x="27" y="1104"/>
                  </a:lnTo>
                  <a:lnTo>
                    <a:pt x="21" y="1102"/>
                  </a:lnTo>
                  <a:lnTo>
                    <a:pt x="17" y="1100"/>
                  </a:lnTo>
                  <a:lnTo>
                    <a:pt x="13" y="1097"/>
                  </a:lnTo>
                  <a:lnTo>
                    <a:pt x="9" y="1092"/>
                  </a:lnTo>
                  <a:lnTo>
                    <a:pt x="5" y="1088"/>
                  </a:lnTo>
                  <a:lnTo>
                    <a:pt x="4" y="1083"/>
                  </a:lnTo>
                  <a:lnTo>
                    <a:pt x="2" y="1077"/>
                  </a:lnTo>
                  <a:lnTo>
                    <a:pt x="2" y="1077"/>
                  </a:lnTo>
                  <a:lnTo>
                    <a:pt x="1" y="1054"/>
                  </a:lnTo>
                  <a:lnTo>
                    <a:pt x="0" y="1032"/>
                  </a:lnTo>
                  <a:lnTo>
                    <a:pt x="0" y="1009"/>
                  </a:lnTo>
                  <a:lnTo>
                    <a:pt x="2" y="987"/>
                  </a:lnTo>
                  <a:lnTo>
                    <a:pt x="9" y="933"/>
                  </a:lnTo>
                  <a:lnTo>
                    <a:pt x="17" y="861"/>
                  </a:lnTo>
                  <a:lnTo>
                    <a:pt x="17" y="861"/>
                  </a:lnTo>
                  <a:lnTo>
                    <a:pt x="19" y="855"/>
                  </a:lnTo>
                  <a:lnTo>
                    <a:pt x="21" y="851"/>
                  </a:lnTo>
                  <a:lnTo>
                    <a:pt x="26" y="845"/>
                  </a:lnTo>
                  <a:lnTo>
                    <a:pt x="30" y="840"/>
                  </a:lnTo>
                  <a:lnTo>
                    <a:pt x="35" y="835"/>
                  </a:lnTo>
                  <a:lnTo>
                    <a:pt x="42" y="830"/>
                  </a:lnTo>
                  <a:lnTo>
                    <a:pt x="50" y="827"/>
                  </a:lnTo>
                  <a:lnTo>
                    <a:pt x="58" y="825"/>
                  </a:lnTo>
                  <a:lnTo>
                    <a:pt x="126" y="813"/>
                  </a:lnTo>
                  <a:lnTo>
                    <a:pt x="126" y="813"/>
                  </a:lnTo>
                  <a:lnTo>
                    <a:pt x="130" y="813"/>
                  </a:lnTo>
                  <a:lnTo>
                    <a:pt x="136" y="814"/>
                  </a:lnTo>
                  <a:lnTo>
                    <a:pt x="139" y="816"/>
                  </a:lnTo>
                  <a:lnTo>
                    <a:pt x="142" y="821"/>
                  </a:lnTo>
                  <a:lnTo>
                    <a:pt x="206" y="909"/>
                  </a:lnTo>
                  <a:lnTo>
                    <a:pt x="206" y="909"/>
                  </a:lnTo>
                  <a:close/>
                  <a:moveTo>
                    <a:pt x="526" y="557"/>
                  </a:moveTo>
                  <a:lnTo>
                    <a:pt x="526" y="557"/>
                  </a:lnTo>
                  <a:lnTo>
                    <a:pt x="526" y="551"/>
                  </a:lnTo>
                  <a:lnTo>
                    <a:pt x="528" y="546"/>
                  </a:lnTo>
                  <a:lnTo>
                    <a:pt x="530" y="541"/>
                  </a:lnTo>
                  <a:lnTo>
                    <a:pt x="534" y="538"/>
                  </a:lnTo>
                  <a:lnTo>
                    <a:pt x="538" y="535"/>
                  </a:lnTo>
                  <a:lnTo>
                    <a:pt x="542" y="532"/>
                  </a:lnTo>
                  <a:lnTo>
                    <a:pt x="546" y="531"/>
                  </a:lnTo>
                  <a:lnTo>
                    <a:pt x="552" y="531"/>
                  </a:lnTo>
                  <a:lnTo>
                    <a:pt x="552" y="531"/>
                  </a:lnTo>
                  <a:lnTo>
                    <a:pt x="557" y="531"/>
                  </a:lnTo>
                  <a:lnTo>
                    <a:pt x="562" y="532"/>
                  </a:lnTo>
                  <a:lnTo>
                    <a:pt x="566" y="535"/>
                  </a:lnTo>
                  <a:lnTo>
                    <a:pt x="570" y="538"/>
                  </a:lnTo>
                  <a:lnTo>
                    <a:pt x="573" y="541"/>
                  </a:lnTo>
                  <a:lnTo>
                    <a:pt x="576" y="546"/>
                  </a:lnTo>
                  <a:lnTo>
                    <a:pt x="578" y="551"/>
                  </a:lnTo>
                  <a:lnTo>
                    <a:pt x="578" y="557"/>
                  </a:lnTo>
                  <a:lnTo>
                    <a:pt x="578" y="664"/>
                  </a:lnTo>
                  <a:lnTo>
                    <a:pt x="677" y="721"/>
                  </a:lnTo>
                  <a:lnTo>
                    <a:pt x="677" y="721"/>
                  </a:lnTo>
                  <a:lnTo>
                    <a:pt x="681" y="725"/>
                  </a:lnTo>
                  <a:lnTo>
                    <a:pt x="684" y="729"/>
                  </a:lnTo>
                  <a:lnTo>
                    <a:pt x="688" y="733"/>
                  </a:lnTo>
                  <a:lnTo>
                    <a:pt x="689" y="738"/>
                  </a:lnTo>
                  <a:lnTo>
                    <a:pt x="690" y="742"/>
                  </a:lnTo>
                  <a:lnTo>
                    <a:pt x="690" y="747"/>
                  </a:lnTo>
                  <a:lnTo>
                    <a:pt x="689" y="753"/>
                  </a:lnTo>
                  <a:lnTo>
                    <a:pt x="687" y="757"/>
                  </a:lnTo>
                  <a:lnTo>
                    <a:pt x="687" y="757"/>
                  </a:lnTo>
                  <a:lnTo>
                    <a:pt x="683" y="761"/>
                  </a:lnTo>
                  <a:lnTo>
                    <a:pt x="680" y="765"/>
                  </a:lnTo>
                  <a:lnTo>
                    <a:pt x="676" y="768"/>
                  </a:lnTo>
                  <a:lnTo>
                    <a:pt x="670" y="769"/>
                  </a:lnTo>
                  <a:lnTo>
                    <a:pt x="666" y="770"/>
                  </a:lnTo>
                  <a:lnTo>
                    <a:pt x="661" y="770"/>
                  </a:lnTo>
                  <a:lnTo>
                    <a:pt x="656" y="769"/>
                  </a:lnTo>
                  <a:lnTo>
                    <a:pt x="651" y="767"/>
                  </a:lnTo>
                  <a:lnTo>
                    <a:pt x="552" y="710"/>
                  </a:lnTo>
                  <a:lnTo>
                    <a:pt x="453" y="767"/>
                  </a:lnTo>
                  <a:lnTo>
                    <a:pt x="453" y="767"/>
                  </a:lnTo>
                  <a:lnTo>
                    <a:pt x="447" y="769"/>
                  </a:lnTo>
                  <a:lnTo>
                    <a:pt x="443" y="770"/>
                  </a:lnTo>
                  <a:lnTo>
                    <a:pt x="438" y="770"/>
                  </a:lnTo>
                  <a:lnTo>
                    <a:pt x="433" y="769"/>
                  </a:lnTo>
                  <a:lnTo>
                    <a:pt x="428" y="768"/>
                  </a:lnTo>
                  <a:lnTo>
                    <a:pt x="424" y="765"/>
                  </a:lnTo>
                  <a:lnTo>
                    <a:pt x="420" y="761"/>
                  </a:lnTo>
                  <a:lnTo>
                    <a:pt x="417" y="757"/>
                  </a:lnTo>
                  <a:lnTo>
                    <a:pt x="417" y="757"/>
                  </a:lnTo>
                  <a:lnTo>
                    <a:pt x="415" y="753"/>
                  </a:lnTo>
                  <a:lnTo>
                    <a:pt x="414" y="747"/>
                  </a:lnTo>
                  <a:lnTo>
                    <a:pt x="414" y="742"/>
                  </a:lnTo>
                  <a:lnTo>
                    <a:pt x="415" y="738"/>
                  </a:lnTo>
                  <a:lnTo>
                    <a:pt x="416" y="733"/>
                  </a:lnTo>
                  <a:lnTo>
                    <a:pt x="419" y="729"/>
                  </a:lnTo>
                  <a:lnTo>
                    <a:pt x="423" y="725"/>
                  </a:lnTo>
                  <a:lnTo>
                    <a:pt x="427" y="721"/>
                  </a:lnTo>
                  <a:lnTo>
                    <a:pt x="526" y="664"/>
                  </a:lnTo>
                  <a:lnTo>
                    <a:pt x="526" y="557"/>
                  </a:lnTo>
                  <a:lnTo>
                    <a:pt x="526" y="557"/>
                  </a:lnTo>
                  <a:close/>
                  <a:moveTo>
                    <a:pt x="896" y="557"/>
                  </a:moveTo>
                  <a:lnTo>
                    <a:pt x="896" y="557"/>
                  </a:lnTo>
                  <a:lnTo>
                    <a:pt x="886" y="557"/>
                  </a:lnTo>
                  <a:lnTo>
                    <a:pt x="876" y="559"/>
                  </a:lnTo>
                  <a:lnTo>
                    <a:pt x="868" y="561"/>
                  </a:lnTo>
                  <a:lnTo>
                    <a:pt x="859" y="565"/>
                  </a:lnTo>
                  <a:lnTo>
                    <a:pt x="851" y="569"/>
                  </a:lnTo>
                  <a:lnTo>
                    <a:pt x="843" y="574"/>
                  </a:lnTo>
                  <a:lnTo>
                    <a:pt x="835" y="580"/>
                  </a:lnTo>
                  <a:lnTo>
                    <a:pt x="829" y="587"/>
                  </a:lnTo>
                  <a:lnTo>
                    <a:pt x="822" y="594"/>
                  </a:lnTo>
                  <a:lnTo>
                    <a:pt x="817" y="602"/>
                  </a:lnTo>
                  <a:lnTo>
                    <a:pt x="813" y="610"/>
                  </a:lnTo>
                  <a:lnTo>
                    <a:pt x="810" y="619"/>
                  </a:lnTo>
                  <a:lnTo>
                    <a:pt x="806" y="629"/>
                  </a:lnTo>
                  <a:lnTo>
                    <a:pt x="804" y="638"/>
                  </a:lnTo>
                  <a:lnTo>
                    <a:pt x="803" y="648"/>
                  </a:lnTo>
                  <a:lnTo>
                    <a:pt x="802" y="658"/>
                  </a:lnTo>
                  <a:lnTo>
                    <a:pt x="802" y="658"/>
                  </a:lnTo>
                  <a:lnTo>
                    <a:pt x="803" y="669"/>
                  </a:lnTo>
                  <a:lnTo>
                    <a:pt x="804" y="679"/>
                  </a:lnTo>
                  <a:lnTo>
                    <a:pt x="807" y="690"/>
                  </a:lnTo>
                  <a:lnTo>
                    <a:pt x="811" y="701"/>
                  </a:lnTo>
                  <a:lnTo>
                    <a:pt x="815" y="711"/>
                  </a:lnTo>
                  <a:lnTo>
                    <a:pt x="819" y="721"/>
                  </a:lnTo>
                  <a:lnTo>
                    <a:pt x="826" y="731"/>
                  </a:lnTo>
                  <a:lnTo>
                    <a:pt x="832" y="740"/>
                  </a:lnTo>
                  <a:lnTo>
                    <a:pt x="839" y="748"/>
                  </a:lnTo>
                  <a:lnTo>
                    <a:pt x="846" y="756"/>
                  </a:lnTo>
                  <a:lnTo>
                    <a:pt x="854" y="762"/>
                  </a:lnTo>
                  <a:lnTo>
                    <a:pt x="862" y="769"/>
                  </a:lnTo>
                  <a:lnTo>
                    <a:pt x="872" y="773"/>
                  </a:lnTo>
                  <a:lnTo>
                    <a:pt x="881" y="776"/>
                  </a:lnTo>
                  <a:lnTo>
                    <a:pt x="890" y="779"/>
                  </a:lnTo>
                  <a:lnTo>
                    <a:pt x="900" y="779"/>
                  </a:lnTo>
                  <a:lnTo>
                    <a:pt x="900" y="779"/>
                  </a:lnTo>
                  <a:lnTo>
                    <a:pt x="910" y="779"/>
                  </a:lnTo>
                  <a:lnTo>
                    <a:pt x="920" y="775"/>
                  </a:lnTo>
                  <a:lnTo>
                    <a:pt x="928" y="772"/>
                  </a:lnTo>
                  <a:lnTo>
                    <a:pt x="937" y="767"/>
                  </a:lnTo>
                  <a:lnTo>
                    <a:pt x="945" y="761"/>
                  </a:lnTo>
                  <a:lnTo>
                    <a:pt x="953" y="754"/>
                  </a:lnTo>
                  <a:lnTo>
                    <a:pt x="960" y="746"/>
                  </a:lnTo>
                  <a:lnTo>
                    <a:pt x="967" y="738"/>
                  </a:lnTo>
                  <a:lnTo>
                    <a:pt x="973" y="728"/>
                  </a:lnTo>
                  <a:lnTo>
                    <a:pt x="979" y="718"/>
                  </a:lnTo>
                  <a:lnTo>
                    <a:pt x="983" y="707"/>
                  </a:lnTo>
                  <a:lnTo>
                    <a:pt x="986" y="698"/>
                  </a:lnTo>
                  <a:lnTo>
                    <a:pt x="990" y="687"/>
                  </a:lnTo>
                  <a:lnTo>
                    <a:pt x="992" y="676"/>
                  </a:lnTo>
                  <a:lnTo>
                    <a:pt x="993" y="665"/>
                  </a:lnTo>
                  <a:lnTo>
                    <a:pt x="994" y="655"/>
                  </a:lnTo>
                  <a:lnTo>
                    <a:pt x="994" y="655"/>
                  </a:lnTo>
                  <a:lnTo>
                    <a:pt x="993" y="644"/>
                  </a:lnTo>
                  <a:lnTo>
                    <a:pt x="991" y="634"/>
                  </a:lnTo>
                  <a:lnTo>
                    <a:pt x="989" y="624"/>
                  </a:lnTo>
                  <a:lnTo>
                    <a:pt x="985" y="616"/>
                  </a:lnTo>
                  <a:lnTo>
                    <a:pt x="981" y="607"/>
                  </a:lnTo>
                  <a:lnTo>
                    <a:pt x="977" y="599"/>
                  </a:lnTo>
                  <a:lnTo>
                    <a:pt x="970" y="591"/>
                  </a:lnTo>
                  <a:lnTo>
                    <a:pt x="964" y="585"/>
                  </a:lnTo>
                  <a:lnTo>
                    <a:pt x="957" y="578"/>
                  </a:lnTo>
                  <a:lnTo>
                    <a:pt x="950" y="572"/>
                  </a:lnTo>
                  <a:lnTo>
                    <a:pt x="942" y="567"/>
                  </a:lnTo>
                  <a:lnTo>
                    <a:pt x="934" y="563"/>
                  </a:lnTo>
                  <a:lnTo>
                    <a:pt x="925" y="560"/>
                  </a:lnTo>
                  <a:lnTo>
                    <a:pt x="915" y="558"/>
                  </a:lnTo>
                  <a:lnTo>
                    <a:pt x="905" y="557"/>
                  </a:lnTo>
                  <a:lnTo>
                    <a:pt x="896" y="557"/>
                  </a:lnTo>
                  <a:lnTo>
                    <a:pt x="896" y="557"/>
                  </a:lnTo>
                  <a:close/>
                  <a:moveTo>
                    <a:pt x="898" y="909"/>
                  </a:moveTo>
                  <a:lnTo>
                    <a:pt x="962" y="821"/>
                  </a:lnTo>
                  <a:lnTo>
                    <a:pt x="962" y="821"/>
                  </a:lnTo>
                  <a:lnTo>
                    <a:pt x="965" y="816"/>
                  </a:lnTo>
                  <a:lnTo>
                    <a:pt x="968" y="814"/>
                  </a:lnTo>
                  <a:lnTo>
                    <a:pt x="973" y="813"/>
                  </a:lnTo>
                  <a:lnTo>
                    <a:pt x="978" y="813"/>
                  </a:lnTo>
                  <a:lnTo>
                    <a:pt x="1046" y="825"/>
                  </a:lnTo>
                  <a:lnTo>
                    <a:pt x="1046" y="825"/>
                  </a:lnTo>
                  <a:lnTo>
                    <a:pt x="1054" y="827"/>
                  </a:lnTo>
                  <a:lnTo>
                    <a:pt x="1062" y="830"/>
                  </a:lnTo>
                  <a:lnTo>
                    <a:pt x="1068" y="835"/>
                  </a:lnTo>
                  <a:lnTo>
                    <a:pt x="1074" y="840"/>
                  </a:lnTo>
                  <a:lnTo>
                    <a:pt x="1078" y="845"/>
                  </a:lnTo>
                  <a:lnTo>
                    <a:pt x="1082" y="851"/>
                  </a:lnTo>
                  <a:lnTo>
                    <a:pt x="1084" y="855"/>
                  </a:lnTo>
                  <a:lnTo>
                    <a:pt x="1087" y="861"/>
                  </a:lnTo>
                  <a:lnTo>
                    <a:pt x="1087" y="861"/>
                  </a:lnTo>
                  <a:lnTo>
                    <a:pt x="1095" y="933"/>
                  </a:lnTo>
                  <a:lnTo>
                    <a:pt x="1102" y="987"/>
                  </a:lnTo>
                  <a:lnTo>
                    <a:pt x="1104" y="1009"/>
                  </a:lnTo>
                  <a:lnTo>
                    <a:pt x="1104" y="1032"/>
                  </a:lnTo>
                  <a:lnTo>
                    <a:pt x="1103" y="1054"/>
                  </a:lnTo>
                  <a:lnTo>
                    <a:pt x="1102" y="1077"/>
                  </a:lnTo>
                  <a:lnTo>
                    <a:pt x="1102" y="1077"/>
                  </a:lnTo>
                  <a:lnTo>
                    <a:pt x="1100" y="1083"/>
                  </a:lnTo>
                  <a:lnTo>
                    <a:pt x="1098" y="1088"/>
                  </a:lnTo>
                  <a:lnTo>
                    <a:pt x="1095" y="1092"/>
                  </a:lnTo>
                  <a:lnTo>
                    <a:pt x="1091" y="1097"/>
                  </a:lnTo>
                  <a:lnTo>
                    <a:pt x="1087" y="1100"/>
                  </a:lnTo>
                  <a:lnTo>
                    <a:pt x="1082" y="1102"/>
                  </a:lnTo>
                  <a:lnTo>
                    <a:pt x="1077" y="1104"/>
                  </a:lnTo>
                  <a:lnTo>
                    <a:pt x="1072" y="1104"/>
                  </a:lnTo>
                  <a:lnTo>
                    <a:pt x="724" y="1104"/>
                  </a:lnTo>
                  <a:lnTo>
                    <a:pt x="724" y="1104"/>
                  </a:lnTo>
                  <a:lnTo>
                    <a:pt x="719" y="1104"/>
                  </a:lnTo>
                  <a:lnTo>
                    <a:pt x="714" y="1102"/>
                  </a:lnTo>
                  <a:lnTo>
                    <a:pt x="708" y="1100"/>
                  </a:lnTo>
                  <a:lnTo>
                    <a:pt x="704" y="1097"/>
                  </a:lnTo>
                  <a:lnTo>
                    <a:pt x="701" y="1092"/>
                  </a:lnTo>
                  <a:lnTo>
                    <a:pt x="697" y="1088"/>
                  </a:lnTo>
                  <a:lnTo>
                    <a:pt x="695" y="1083"/>
                  </a:lnTo>
                  <a:lnTo>
                    <a:pt x="694" y="1077"/>
                  </a:lnTo>
                  <a:lnTo>
                    <a:pt x="694" y="1077"/>
                  </a:lnTo>
                  <a:lnTo>
                    <a:pt x="693" y="1054"/>
                  </a:lnTo>
                  <a:lnTo>
                    <a:pt x="692" y="1032"/>
                  </a:lnTo>
                  <a:lnTo>
                    <a:pt x="692" y="1009"/>
                  </a:lnTo>
                  <a:lnTo>
                    <a:pt x="694" y="987"/>
                  </a:lnTo>
                  <a:lnTo>
                    <a:pt x="700" y="933"/>
                  </a:lnTo>
                  <a:lnTo>
                    <a:pt x="709" y="861"/>
                  </a:lnTo>
                  <a:lnTo>
                    <a:pt x="709" y="861"/>
                  </a:lnTo>
                  <a:lnTo>
                    <a:pt x="711" y="855"/>
                  </a:lnTo>
                  <a:lnTo>
                    <a:pt x="714" y="851"/>
                  </a:lnTo>
                  <a:lnTo>
                    <a:pt x="717" y="845"/>
                  </a:lnTo>
                  <a:lnTo>
                    <a:pt x="722" y="840"/>
                  </a:lnTo>
                  <a:lnTo>
                    <a:pt x="728" y="835"/>
                  </a:lnTo>
                  <a:lnTo>
                    <a:pt x="734" y="830"/>
                  </a:lnTo>
                  <a:lnTo>
                    <a:pt x="742" y="827"/>
                  </a:lnTo>
                  <a:lnTo>
                    <a:pt x="750" y="825"/>
                  </a:lnTo>
                  <a:lnTo>
                    <a:pt x="818" y="813"/>
                  </a:lnTo>
                  <a:lnTo>
                    <a:pt x="818" y="813"/>
                  </a:lnTo>
                  <a:lnTo>
                    <a:pt x="822" y="813"/>
                  </a:lnTo>
                  <a:lnTo>
                    <a:pt x="827" y="814"/>
                  </a:lnTo>
                  <a:lnTo>
                    <a:pt x="831" y="816"/>
                  </a:lnTo>
                  <a:lnTo>
                    <a:pt x="834" y="821"/>
                  </a:lnTo>
                  <a:lnTo>
                    <a:pt x="898" y="909"/>
                  </a:lnTo>
                  <a:lnTo>
                    <a:pt x="898" y="9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23"/>
            <p:cNvSpPr>
              <a:spLocks/>
            </p:cNvSpPr>
            <p:nvPr/>
          </p:nvSpPr>
          <p:spPr bwMode="auto">
            <a:xfrm>
              <a:off x="9502577" y="4139524"/>
              <a:ext cx="546024" cy="547015"/>
            </a:xfrm>
            <a:custGeom>
              <a:avLst/>
              <a:gdLst>
                <a:gd name="T0" fmla="*/ 600 w 1102"/>
                <a:gd name="T1" fmla="*/ 929 h 1104"/>
                <a:gd name="T2" fmla="*/ 809 w 1102"/>
                <a:gd name="T3" fmla="*/ 836 h 1104"/>
                <a:gd name="T4" fmla="*/ 830 w 1102"/>
                <a:gd name="T5" fmla="*/ 805 h 1104"/>
                <a:gd name="T6" fmla="*/ 1099 w 1102"/>
                <a:gd name="T7" fmla="*/ 858 h 1104"/>
                <a:gd name="T8" fmla="*/ 886 w 1102"/>
                <a:gd name="T9" fmla="*/ 879 h 1104"/>
                <a:gd name="T10" fmla="*/ 871 w 1102"/>
                <a:gd name="T11" fmla="*/ 986 h 1104"/>
                <a:gd name="T12" fmla="*/ 670 w 1102"/>
                <a:gd name="T13" fmla="*/ 1076 h 1104"/>
                <a:gd name="T14" fmla="*/ 636 w 1102"/>
                <a:gd name="T15" fmla="*/ 1104 h 1104"/>
                <a:gd name="T16" fmla="*/ 388 w 1102"/>
                <a:gd name="T17" fmla="*/ 1036 h 1104"/>
                <a:gd name="T18" fmla="*/ 199 w 1102"/>
                <a:gd name="T19" fmla="*/ 690 h 1104"/>
                <a:gd name="T20" fmla="*/ 236 w 1102"/>
                <a:gd name="T21" fmla="*/ 669 h 1104"/>
                <a:gd name="T22" fmla="*/ 244 w 1102"/>
                <a:gd name="T23" fmla="*/ 543 h 1104"/>
                <a:gd name="T24" fmla="*/ 50 w 1102"/>
                <a:gd name="T25" fmla="*/ 510 h 1104"/>
                <a:gd name="T26" fmla="*/ 10 w 1102"/>
                <a:gd name="T27" fmla="*/ 536 h 1104"/>
                <a:gd name="T28" fmla="*/ 10 w 1102"/>
                <a:gd name="T29" fmla="*/ 662 h 1104"/>
                <a:gd name="T30" fmla="*/ 211 w 1102"/>
                <a:gd name="T31" fmla="*/ 900 h 1104"/>
                <a:gd name="T32" fmla="*/ 315 w 1102"/>
                <a:gd name="T33" fmla="*/ 753 h 1104"/>
                <a:gd name="T34" fmla="*/ 463 w 1102"/>
                <a:gd name="T35" fmla="*/ 691 h 1104"/>
                <a:gd name="T36" fmla="*/ 398 w 1102"/>
                <a:gd name="T37" fmla="*/ 848 h 1104"/>
                <a:gd name="T38" fmla="*/ 282 w 1102"/>
                <a:gd name="T39" fmla="*/ 979 h 1104"/>
                <a:gd name="T40" fmla="*/ 216 w 1102"/>
                <a:gd name="T41" fmla="*/ 974 h 1104"/>
                <a:gd name="T42" fmla="*/ 204 w 1102"/>
                <a:gd name="T43" fmla="*/ 910 h 1104"/>
                <a:gd name="T44" fmla="*/ 536 w 1102"/>
                <a:gd name="T45" fmla="*/ 10 h 1104"/>
                <a:gd name="T46" fmla="*/ 573 w 1102"/>
                <a:gd name="T47" fmla="*/ 55 h 1104"/>
                <a:gd name="T48" fmla="*/ 577 w 1102"/>
                <a:gd name="T49" fmla="*/ 106 h 1104"/>
                <a:gd name="T50" fmla="*/ 545 w 1102"/>
                <a:gd name="T51" fmla="*/ 166 h 1104"/>
                <a:gd name="T52" fmla="*/ 489 w 1102"/>
                <a:gd name="T53" fmla="*/ 196 h 1104"/>
                <a:gd name="T54" fmla="*/ 441 w 1102"/>
                <a:gd name="T55" fmla="*/ 179 h 1104"/>
                <a:gd name="T56" fmla="*/ 412 w 1102"/>
                <a:gd name="T57" fmla="*/ 119 h 1104"/>
                <a:gd name="T58" fmla="*/ 413 w 1102"/>
                <a:gd name="T59" fmla="*/ 62 h 1104"/>
                <a:gd name="T60" fmla="*/ 449 w 1102"/>
                <a:gd name="T61" fmla="*/ 15 h 1104"/>
                <a:gd name="T62" fmla="*/ 504 w 1102"/>
                <a:gd name="T63" fmla="*/ 1 h 1104"/>
                <a:gd name="T64" fmla="*/ 534 w 1102"/>
                <a:gd name="T65" fmla="*/ 253 h 1104"/>
                <a:gd name="T66" fmla="*/ 647 w 1102"/>
                <a:gd name="T67" fmla="*/ 356 h 1104"/>
                <a:gd name="T68" fmla="*/ 778 w 1102"/>
                <a:gd name="T69" fmla="*/ 369 h 1104"/>
                <a:gd name="T70" fmla="*/ 813 w 1102"/>
                <a:gd name="T71" fmla="*/ 394 h 1104"/>
                <a:gd name="T72" fmla="*/ 805 w 1102"/>
                <a:gd name="T73" fmla="*/ 445 h 1104"/>
                <a:gd name="T74" fmla="*/ 686 w 1102"/>
                <a:gd name="T75" fmla="*/ 462 h 1104"/>
                <a:gd name="T76" fmla="*/ 599 w 1102"/>
                <a:gd name="T77" fmla="*/ 441 h 1104"/>
                <a:gd name="T78" fmla="*/ 518 w 1102"/>
                <a:gd name="T79" fmla="*/ 528 h 1104"/>
                <a:gd name="T80" fmla="*/ 646 w 1102"/>
                <a:gd name="T81" fmla="*/ 595 h 1104"/>
                <a:gd name="T82" fmla="*/ 727 w 1102"/>
                <a:gd name="T83" fmla="*/ 705 h 1104"/>
                <a:gd name="T84" fmla="*/ 761 w 1102"/>
                <a:gd name="T85" fmla="*/ 829 h 1104"/>
                <a:gd name="T86" fmla="*/ 712 w 1102"/>
                <a:gd name="T87" fmla="*/ 869 h 1104"/>
                <a:gd name="T88" fmla="*/ 662 w 1102"/>
                <a:gd name="T89" fmla="*/ 841 h 1104"/>
                <a:gd name="T90" fmla="*/ 556 w 1102"/>
                <a:gd name="T91" fmla="*/ 687 h 1104"/>
                <a:gd name="T92" fmla="*/ 314 w 1102"/>
                <a:gd name="T93" fmla="*/ 598 h 1104"/>
                <a:gd name="T94" fmla="*/ 276 w 1102"/>
                <a:gd name="T95" fmla="*/ 547 h 1104"/>
                <a:gd name="T96" fmla="*/ 253 w 1102"/>
                <a:gd name="T97" fmla="*/ 338 h 1104"/>
                <a:gd name="T98" fmla="*/ 222 w 1102"/>
                <a:gd name="T99" fmla="*/ 391 h 1104"/>
                <a:gd name="T100" fmla="*/ 193 w 1102"/>
                <a:gd name="T101" fmla="*/ 482 h 1104"/>
                <a:gd name="T102" fmla="*/ 143 w 1102"/>
                <a:gd name="T103" fmla="*/ 479 h 1104"/>
                <a:gd name="T104" fmla="*/ 130 w 1102"/>
                <a:gd name="T105" fmla="*/ 413 h 1104"/>
                <a:gd name="T106" fmla="*/ 175 w 1102"/>
                <a:gd name="T107" fmla="*/ 281 h 1104"/>
                <a:gd name="T108" fmla="*/ 333 w 1102"/>
                <a:gd name="T109" fmla="*/ 201 h 1104"/>
                <a:gd name="T110" fmla="*/ 423 w 1102"/>
                <a:gd name="T111" fmla="*/ 213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02" h="1104">
                  <a:moveTo>
                    <a:pt x="412" y="1026"/>
                  </a:moveTo>
                  <a:lnTo>
                    <a:pt x="593" y="1026"/>
                  </a:lnTo>
                  <a:lnTo>
                    <a:pt x="593" y="948"/>
                  </a:lnTo>
                  <a:lnTo>
                    <a:pt x="593" y="948"/>
                  </a:lnTo>
                  <a:lnTo>
                    <a:pt x="594" y="942"/>
                  </a:lnTo>
                  <a:lnTo>
                    <a:pt x="596" y="935"/>
                  </a:lnTo>
                  <a:lnTo>
                    <a:pt x="600" y="929"/>
                  </a:lnTo>
                  <a:lnTo>
                    <a:pt x="603" y="924"/>
                  </a:lnTo>
                  <a:lnTo>
                    <a:pt x="608" y="919"/>
                  </a:lnTo>
                  <a:lnTo>
                    <a:pt x="615" y="917"/>
                  </a:lnTo>
                  <a:lnTo>
                    <a:pt x="621" y="915"/>
                  </a:lnTo>
                  <a:lnTo>
                    <a:pt x="628" y="914"/>
                  </a:lnTo>
                  <a:lnTo>
                    <a:pt x="809" y="914"/>
                  </a:lnTo>
                  <a:lnTo>
                    <a:pt x="809" y="836"/>
                  </a:lnTo>
                  <a:lnTo>
                    <a:pt x="809" y="836"/>
                  </a:lnTo>
                  <a:lnTo>
                    <a:pt x="810" y="830"/>
                  </a:lnTo>
                  <a:lnTo>
                    <a:pt x="812" y="823"/>
                  </a:lnTo>
                  <a:lnTo>
                    <a:pt x="815" y="817"/>
                  </a:lnTo>
                  <a:lnTo>
                    <a:pt x="819" y="811"/>
                  </a:lnTo>
                  <a:lnTo>
                    <a:pt x="824" y="807"/>
                  </a:lnTo>
                  <a:lnTo>
                    <a:pt x="830" y="805"/>
                  </a:lnTo>
                  <a:lnTo>
                    <a:pt x="837" y="803"/>
                  </a:lnTo>
                  <a:lnTo>
                    <a:pt x="843" y="802"/>
                  </a:lnTo>
                  <a:lnTo>
                    <a:pt x="1102" y="802"/>
                  </a:lnTo>
                  <a:lnTo>
                    <a:pt x="1102" y="845"/>
                  </a:lnTo>
                  <a:lnTo>
                    <a:pt x="1102" y="845"/>
                  </a:lnTo>
                  <a:lnTo>
                    <a:pt x="1101" y="851"/>
                  </a:lnTo>
                  <a:lnTo>
                    <a:pt x="1099" y="858"/>
                  </a:lnTo>
                  <a:lnTo>
                    <a:pt x="1096" y="864"/>
                  </a:lnTo>
                  <a:lnTo>
                    <a:pt x="1092" y="870"/>
                  </a:lnTo>
                  <a:lnTo>
                    <a:pt x="1087" y="874"/>
                  </a:lnTo>
                  <a:lnTo>
                    <a:pt x="1081" y="876"/>
                  </a:lnTo>
                  <a:lnTo>
                    <a:pt x="1074" y="878"/>
                  </a:lnTo>
                  <a:lnTo>
                    <a:pt x="1068" y="879"/>
                  </a:lnTo>
                  <a:lnTo>
                    <a:pt x="886" y="879"/>
                  </a:lnTo>
                  <a:lnTo>
                    <a:pt x="886" y="957"/>
                  </a:lnTo>
                  <a:lnTo>
                    <a:pt x="886" y="957"/>
                  </a:lnTo>
                  <a:lnTo>
                    <a:pt x="885" y="963"/>
                  </a:lnTo>
                  <a:lnTo>
                    <a:pt x="883" y="970"/>
                  </a:lnTo>
                  <a:lnTo>
                    <a:pt x="881" y="976"/>
                  </a:lnTo>
                  <a:lnTo>
                    <a:pt x="877" y="982"/>
                  </a:lnTo>
                  <a:lnTo>
                    <a:pt x="871" y="986"/>
                  </a:lnTo>
                  <a:lnTo>
                    <a:pt x="865" y="988"/>
                  </a:lnTo>
                  <a:lnTo>
                    <a:pt x="858" y="990"/>
                  </a:lnTo>
                  <a:lnTo>
                    <a:pt x="852" y="991"/>
                  </a:lnTo>
                  <a:lnTo>
                    <a:pt x="671" y="991"/>
                  </a:lnTo>
                  <a:lnTo>
                    <a:pt x="671" y="1069"/>
                  </a:lnTo>
                  <a:lnTo>
                    <a:pt x="671" y="1069"/>
                  </a:lnTo>
                  <a:lnTo>
                    <a:pt x="670" y="1076"/>
                  </a:lnTo>
                  <a:lnTo>
                    <a:pt x="668" y="1082"/>
                  </a:lnTo>
                  <a:lnTo>
                    <a:pt x="664" y="1088"/>
                  </a:lnTo>
                  <a:lnTo>
                    <a:pt x="661" y="1094"/>
                  </a:lnTo>
                  <a:lnTo>
                    <a:pt x="656" y="1098"/>
                  </a:lnTo>
                  <a:lnTo>
                    <a:pt x="649" y="1100"/>
                  </a:lnTo>
                  <a:lnTo>
                    <a:pt x="643" y="1103"/>
                  </a:lnTo>
                  <a:lnTo>
                    <a:pt x="636" y="1104"/>
                  </a:lnTo>
                  <a:lnTo>
                    <a:pt x="378" y="1104"/>
                  </a:lnTo>
                  <a:lnTo>
                    <a:pt x="378" y="1060"/>
                  </a:lnTo>
                  <a:lnTo>
                    <a:pt x="378" y="1060"/>
                  </a:lnTo>
                  <a:lnTo>
                    <a:pt x="379" y="1054"/>
                  </a:lnTo>
                  <a:lnTo>
                    <a:pt x="381" y="1048"/>
                  </a:lnTo>
                  <a:lnTo>
                    <a:pt x="384" y="1041"/>
                  </a:lnTo>
                  <a:lnTo>
                    <a:pt x="388" y="1036"/>
                  </a:lnTo>
                  <a:lnTo>
                    <a:pt x="393" y="1031"/>
                  </a:lnTo>
                  <a:lnTo>
                    <a:pt x="399" y="1029"/>
                  </a:lnTo>
                  <a:lnTo>
                    <a:pt x="406" y="1027"/>
                  </a:lnTo>
                  <a:lnTo>
                    <a:pt x="412" y="1026"/>
                  </a:lnTo>
                  <a:lnTo>
                    <a:pt x="412" y="1026"/>
                  </a:lnTo>
                  <a:close/>
                  <a:moveTo>
                    <a:pt x="36" y="676"/>
                  </a:moveTo>
                  <a:lnTo>
                    <a:pt x="199" y="690"/>
                  </a:lnTo>
                  <a:lnTo>
                    <a:pt x="199" y="690"/>
                  </a:lnTo>
                  <a:lnTo>
                    <a:pt x="206" y="690"/>
                  </a:lnTo>
                  <a:lnTo>
                    <a:pt x="214" y="687"/>
                  </a:lnTo>
                  <a:lnTo>
                    <a:pt x="221" y="684"/>
                  </a:lnTo>
                  <a:lnTo>
                    <a:pt x="227" y="681"/>
                  </a:lnTo>
                  <a:lnTo>
                    <a:pt x="232" y="676"/>
                  </a:lnTo>
                  <a:lnTo>
                    <a:pt x="236" y="669"/>
                  </a:lnTo>
                  <a:lnTo>
                    <a:pt x="240" y="662"/>
                  </a:lnTo>
                  <a:lnTo>
                    <a:pt x="241" y="654"/>
                  </a:lnTo>
                  <a:lnTo>
                    <a:pt x="248" y="566"/>
                  </a:lnTo>
                  <a:lnTo>
                    <a:pt x="248" y="566"/>
                  </a:lnTo>
                  <a:lnTo>
                    <a:pt x="248" y="557"/>
                  </a:lnTo>
                  <a:lnTo>
                    <a:pt x="247" y="549"/>
                  </a:lnTo>
                  <a:lnTo>
                    <a:pt x="244" y="543"/>
                  </a:lnTo>
                  <a:lnTo>
                    <a:pt x="240" y="536"/>
                  </a:lnTo>
                  <a:lnTo>
                    <a:pt x="234" y="531"/>
                  </a:lnTo>
                  <a:lnTo>
                    <a:pt x="228" y="528"/>
                  </a:lnTo>
                  <a:lnTo>
                    <a:pt x="221" y="525"/>
                  </a:lnTo>
                  <a:lnTo>
                    <a:pt x="213" y="524"/>
                  </a:lnTo>
                  <a:lnTo>
                    <a:pt x="50" y="510"/>
                  </a:lnTo>
                  <a:lnTo>
                    <a:pt x="50" y="510"/>
                  </a:lnTo>
                  <a:lnTo>
                    <a:pt x="42" y="510"/>
                  </a:lnTo>
                  <a:lnTo>
                    <a:pt x="35" y="511"/>
                  </a:lnTo>
                  <a:lnTo>
                    <a:pt x="28" y="514"/>
                  </a:lnTo>
                  <a:lnTo>
                    <a:pt x="22" y="518"/>
                  </a:lnTo>
                  <a:lnTo>
                    <a:pt x="16" y="524"/>
                  </a:lnTo>
                  <a:lnTo>
                    <a:pt x="12" y="530"/>
                  </a:lnTo>
                  <a:lnTo>
                    <a:pt x="10" y="536"/>
                  </a:lnTo>
                  <a:lnTo>
                    <a:pt x="8" y="544"/>
                  </a:lnTo>
                  <a:lnTo>
                    <a:pt x="0" y="634"/>
                  </a:lnTo>
                  <a:lnTo>
                    <a:pt x="0" y="634"/>
                  </a:lnTo>
                  <a:lnTo>
                    <a:pt x="0" y="641"/>
                  </a:lnTo>
                  <a:lnTo>
                    <a:pt x="2" y="649"/>
                  </a:lnTo>
                  <a:lnTo>
                    <a:pt x="6" y="655"/>
                  </a:lnTo>
                  <a:lnTo>
                    <a:pt x="10" y="662"/>
                  </a:lnTo>
                  <a:lnTo>
                    <a:pt x="15" y="667"/>
                  </a:lnTo>
                  <a:lnTo>
                    <a:pt x="21" y="671"/>
                  </a:lnTo>
                  <a:lnTo>
                    <a:pt x="28" y="674"/>
                  </a:lnTo>
                  <a:lnTo>
                    <a:pt x="36" y="676"/>
                  </a:lnTo>
                  <a:lnTo>
                    <a:pt x="36" y="676"/>
                  </a:lnTo>
                  <a:close/>
                  <a:moveTo>
                    <a:pt x="211" y="900"/>
                  </a:moveTo>
                  <a:lnTo>
                    <a:pt x="211" y="900"/>
                  </a:lnTo>
                  <a:lnTo>
                    <a:pt x="263" y="839"/>
                  </a:lnTo>
                  <a:lnTo>
                    <a:pt x="282" y="815"/>
                  </a:lnTo>
                  <a:lnTo>
                    <a:pt x="289" y="804"/>
                  </a:lnTo>
                  <a:lnTo>
                    <a:pt x="297" y="792"/>
                  </a:lnTo>
                  <a:lnTo>
                    <a:pt x="303" y="780"/>
                  </a:lnTo>
                  <a:lnTo>
                    <a:pt x="310" y="767"/>
                  </a:lnTo>
                  <a:lnTo>
                    <a:pt x="315" y="753"/>
                  </a:lnTo>
                  <a:lnTo>
                    <a:pt x="320" y="737"/>
                  </a:lnTo>
                  <a:lnTo>
                    <a:pt x="331" y="700"/>
                  </a:lnTo>
                  <a:lnTo>
                    <a:pt x="342" y="653"/>
                  </a:lnTo>
                  <a:lnTo>
                    <a:pt x="342" y="653"/>
                  </a:lnTo>
                  <a:lnTo>
                    <a:pt x="451" y="687"/>
                  </a:lnTo>
                  <a:lnTo>
                    <a:pt x="451" y="687"/>
                  </a:lnTo>
                  <a:lnTo>
                    <a:pt x="463" y="691"/>
                  </a:lnTo>
                  <a:lnTo>
                    <a:pt x="463" y="691"/>
                  </a:lnTo>
                  <a:lnTo>
                    <a:pt x="444" y="745"/>
                  </a:lnTo>
                  <a:lnTo>
                    <a:pt x="428" y="786"/>
                  </a:lnTo>
                  <a:lnTo>
                    <a:pt x="421" y="804"/>
                  </a:lnTo>
                  <a:lnTo>
                    <a:pt x="413" y="820"/>
                  </a:lnTo>
                  <a:lnTo>
                    <a:pt x="406" y="834"/>
                  </a:lnTo>
                  <a:lnTo>
                    <a:pt x="398" y="848"/>
                  </a:lnTo>
                  <a:lnTo>
                    <a:pt x="388" y="861"/>
                  </a:lnTo>
                  <a:lnTo>
                    <a:pt x="379" y="874"/>
                  </a:lnTo>
                  <a:lnTo>
                    <a:pt x="356" y="901"/>
                  </a:lnTo>
                  <a:lnTo>
                    <a:pt x="328" y="932"/>
                  </a:lnTo>
                  <a:lnTo>
                    <a:pt x="291" y="971"/>
                  </a:lnTo>
                  <a:lnTo>
                    <a:pt x="291" y="971"/>
                  </a:lnTo>
                  <a:lnTo>
                    <a:pt x="282" y="979"/>
                  </a:lnTo>
                  <a:lnTo>
                    <a:pt x="272" y="985"/>
                  </a:lnTo>
                  <a:lnTo>
                    <a:pt x="262" y="988"/>
                  </a:lnTo>
                  <a:lnTo>
                    <a:pt x="251" y="988"/>
                  </a:lnTo>
                  <a:lnTo>
                    <a:pt x="242" y="988"/>
                  </a:lnTo>
                  <a:lnTo>
                    <a:pt x="232" y="985"/>
                  </a:lnTo>
                  <a:lnTo>
                    <a:pt x="223" y="981"/>
                  </a:lnTo>
                  <a:lnTo>
                    <a:pt x="216" y="974"/>
                  </a:lnTo>
                  <a:lnTo>
                    <a:pt x="208" y="968"/>
                  </a:lnTo>
                  <a:lnTo>
                    <a:pt x="203" y="959"/>
                  </a:lnTo>
                  <a:lnTo>
                    <a:pt x="199" y="950"/>
                  </a:lnTo>
                  <a:lnTo>
                    <a:pt x="198" y="941"/>
                  </a:lnTo>
                  <a:lnTo>
                    <a:pt x="197" y="931"/>
                  </a:lnTo>
                  <a:lnTo>
                    <a:pt x="199" y="920"/>
                  </a:lnTo>
                  <a:lnTo>
                    <a:pt x="204" y="910"/>
                  </a:lnTo>
                  <a:lnTo>
                    <a:pt x="211" y="900"/>
                  </a:lnTo>
                  <a:lnTo>
                    <a:pt x="211" y="900"/>
                  </a:lnTo>
                  <a:close/>
                  <a:moveTo>
                    <a:pt x="512" y="2"/>
                  </a:moveTo>
                  <a:lnTo>
                    <a:pt x="512" y="2"/>
                  </a:lnTo>
                  <a:lnTo>
                    <a:pt x="521" y="4"/>
                  </a:lnTo>
                  <a:lnTo>
                    <a:pt x="529" y="7"/>
                  </a:lnTo>
                  <a:lnTo>
                    <a:pt x="536" y="10"/>
                  </a:lnTo>
                  <a:lnTo>
                    <a:pt x="544" y="16"/>
                  </a:lnTo>
                  <a:lnTo>
                    <a:pt x="550" y="20"/>
                  </a:lnTo>
                  <a:lnTo>
                    <a:pt x="556" y="27"/>
                  </a:lnTo>
                  <a:lnTo>
                    <a:pt x="561" y="33"/>
                  </a:lnTo>
                  <a:lnTo>
                    <a:pt x="565" y="39"/>
                  </a:lnTo>
                  <a:lnTo>
                    <a:pt x="570" y="47"/>
                  </a:lnTo>
                  <a:lnTo>
                    <a:pt x="573" y="55"/>
                  </a:lnTo>
                  <a:lnTo>
                    <a:pt x="576" y="62"/>
                  </a:lnTo>
                  <a:lnTo>
                    <a:pt x="577" y="71"/>
                  </a:lnTo>
                  <a:lnTo>
                    <a:pt x="578" y="79"/>
                  </a:lnTo>
                  <a:lnTo>
                    <a:pt x="579" y="88"/>
                  </a:lnTo>
                  <a:lnTo>
                    <a:pt x="578" y="98"/>
                  </a:lnTo>
                  <a:lnTo>
                    <a:pt x="577" y="106"/>
                  </a:lnTo>
                  <a:lnTo>
                    <a:pt x="577" y="106"/>
                  </a:lnTo>
                  <a:lnTo>
                    <a:pt x="575" y="115"/>
                  </a:lnTo>
                  <a:lnTo>
                    <a:pt x="572" y="125"/>
                  </a:lnTo>
                  <a:lnTo>
                    <a:pt x="567" y="133"/>
                  </a:lnTo>
                  <a:lnTo>
                    <a:pt x="563" y="142"/>
                  </a:lnTo>
                  <a:lnTo>
                    <a:pt x="558" y="149"/>
                  </a:lnTo>
                  <a:lnTo>
                    <a:pt x="551" y="158"/>
                  </a:lnTo>
                  <a:lnTo>
                    <a:pt x="545" y="166"/>
                  </a:lnTo>
                  <a:lnTo>
                    <a:pt x="538" y="172"/>
                  </a:lnTo>
                  <a:lnTo>
                    <a:pt x="531" y="179"/>
                  </a:lnTo>
                  <a:lnTo>
                    <a:pt x="522" y="184"/>
                  </a:lnTo>
                  <a:lnTo>
                    <a:pt x="515" y="188"/>
                  </a:lnTo>
                  <a:lnTo>
                    <a:pt x="506" y="192"/>
                  </a:lnTo>
                  <a:lnTo>
                    <a:pt x="497" y="195"/>
                  </a:lnTo>
                  <a:lnTo>
                    <a:pt x="489" y="196"/>
                  </a:lnTo>
                  <a:lnTo>
                    <a:pt x="480" y="196"/>
                  </a:lnTo>
                  <a:lnTo>
                    <a:pt x="471" y="195"/>
                  </a:lnTo>
                  <a:lnTo>
                    <a:pt x="471" y="195"/>
                  </a:lnTo>
                  <a:lnTo>
                    <a:pt x="464" y="193"/>
                  </a:lnTo>
                  <a:lnTo>
                    <a:pt x="455" y="188"/>
                  </a:lnTo>
                  <a:lnTo>
                    <a:pt x="449" y="184"/>
                  </a:lnTo>
                  <a:lnTo>
                    <a:pt x="441" y="179"/>
                  </a:lnTo>
                  <a:lnTo>
                    <a:pt x="436" y="171"/>
                  </a:lnTo>
                  <a:lnTo>
                    <a:pt x="430" y="165"/>
                  </a:lnTo>
                  <a:lnTo>
                    <a:pt x="425" y="156"/>
                  </a:lnTo>
                  <a:lnTo>
                    <a:pt x="421" y="147"/>
                  </a:lnTo>
                  <a:lnTo>
                    <a:pt x="418" y="139"/>
                  </a:lnTo>
                  <a:lnTo>
                    <a:pt x="414" y="129"/>
                  </a:lnTo>
                  <a:lnTo>
                    <a:pt x="412" y="119"/>
                  </a:lnTo>
                  <a:lnTo>
                    <a:pt x="410" y="110"/>
                  </a:lnTo>
                  <a:lnTo>
                    <a:pt x="409" y="100"/>
                  </a:lnTo>
                  <a:lnTo>
                    <a:pt x="409" y="90"/>
                  </a:lnTo>
                  <a:lnTo>
                    <a:pt x="410" y="80"/>
                  </a:lnTo>
                  <a:lnTo>
                    <a:pt x="411" y="71"/>
                  </a:lnTo>
                  <a:lnTo>
                    <a:pt x="411" y="71"/>
                  </a:lnTo>
                  <a:lnTo>
                    <a:pt x="413" y="62"/>
                  </a:lnTo>
                  <a:lnTo>
                    <a:pt x="416" y="54"/>
                  </a:lnTo>
                  <a:lnTo>
                    <a:pt x="421" y="46"/>
                  </a:lnTo>
                  <a:lnTo>
                    <a:pt x="425" y="38"/>
                  </a:lnTo>
                  <a:lnTo>
                    <a:pt x="430" y="32"/>
                  </a:lnTo>
                  <a:lnTo>
                    <a:pt x="436" y="25"/>
                  </a:lnTo>
                  <a:lnTo>
                    <a:pt x="442" y="20"/>
                  </a:lnTo>
                  <a:lnTo>
                    <a:pt x="449" y="15"/>
                  </a:lnTo>
                  <a:lnTo>
                    <a:pt x="455" y="10"/>
                  </a:lnTo>
                  <a:lnTo>
                    <a:pt x="463" y="7"/>
                  </a:lnTo>
                  <a:lnTo>
                    <a:pt x="470" y="4"/>
                  </a:lnTo>
                  <a:lnTo>
                    <a:pt x="479" y="2"/>
                  </a:lnTo>
                  <a:lnTo>
                    <a:pt x="487" y="1"/>
                  </a:lnTo>
                  <a:lnTo>
                    <a:pt x="495" y="0"/>
                  </a:lnTo>
                  <a:lnTo>
                    <a:pt x="504" y="1"/>
                  </a:lnTo>
                  <a:lnTo>
                    <a:pt x="512" y="2"/>
                  </a:lnTo>
                  <a:lnTo>
                    <a:pt x="512" y="2"/>
                  </a:lnTo>
                  <a:close/>
                  <a:moveTo>
                    <a:pt x="503" y="239"/>
                  </a:moveTo>
                  <a:lnTo>
                    <a:pt x="503" y="239"/>
                  </a:lnTo>
                  <a:lnTo>
                    <a:pt x="510" y="242"/>
                  </a:lnTo>
                  <a:lnTo>
                    <a:pt x="522" y="246"/>
                  </a:lnTo>
                  <a:lnTo>
                    <a:pt x="534" y="253"/>
                  </a:lnTo>
                  <a:lnTo>
                    <a:pt x="539" y="257"/>
                  </a:lnTo>
                  <a:lnTo>
                    <a:pt x="545" y="262"/>
                  </a:lnTo>
                  <a:lnTo>
                    <a:pt x="545" y="262"/>
                  </a:lnTo>
                  <a:lnTo>
                    <a:pt x="614" y="330"/>
                  </a:lnTo>
                  <a:lnTo>
                    <a:pt x="627" y="340"/>
                  </a:lnTo>
                  <a:lnTo>
                    <a:pt x="637" y="349"/>
                  </a:lnTo>
                  <a:lnTo>
                    <a:pt x="647" y="356"/>
                  </a:lnTo>
                  <a:lnTo>
                    <a:pt x="657" y="362"/>
                  </a:lnTo>
                  <a:lnTo>
                    <a:pt x="667" y="366"/>
                  </a:lnTo>
                  <a:lnTo>
                    <a:pt x="677" y="368"/>
                  </a:lnTo>
                  <a:lnTo>
                    <a:pt x="688" y="370"/>
                  </a:lnTo>
                  <a:lnTo>
                    <a:pt x="701" y="372"/>
                  </a:lnTo>
                  <a:lnTo>
                    <a:pt x="733" y="372"/>
                  </a:lnTo>
                  <a:lnTo>
                    <a:pt x="778" y="369"/>
                  </a:lnTo>
                  <a:lnTo>
                    <a:pt x="778" y="369"/>
                  </a:lnTo>
                  <a:lnTo>
                    <a:pt x="786" y="370"/>
                  </a:lnTo>
                  <a:lnTo>
                    <a:pt x="794" y="373"/>
                  </a:lnTo>
                  <a:lnTo>
                    <a:pt x="800" y="376"/>
                  </a:lnTo>
                  <a:lnTo>
                    <a:pt x="807" y="381"/>
                  </a:lnTo>
                  <a:lnTo>
                    <a:pt x="810" y="388"/>
                  </a:lnTo>
                  <a:lnTo>
                    <a:pt x="813" y="394"/>
                  </a:lnTo>
                  <a:lnTo>
                    <a:pt x="815" y="402"/>
                  </a:lnTo>
                  <a:lnTo>
                    <a:pt x="816" y="409"/>
                  </a:lnTo>
                  <a:lnTo>
                    <a:pt x="816" y="418"/>
                  </a:lnTo>
                  <a:lnTo>
                    <a:pt x="814" y="425"/>
                  </a:lnTo>
                  <a:lnTo>
                    <a:pt x="812" y="432"/>
                  </a:lnTo>
                  <a:lnTo>
                    <a:pt x="809" y="438"/>
                  </a:lnTo>
                  <a:lnTo>
                    <a:pt x="805" y="445"/>
                  </a:lnTo>
                  <a:lnTo>
                    <a:pt x="798" y="449"/>
                  </a:lnTo>
                  <a:lnTo>
                    <a:pt x="792" y="452"/>
                  </a:lnTo>
                  <a:lnTo>
                    <a:pt x="784" y="453"/>
                  </a:lnTo>
                  <a:lnTo>
                    <a:pt x="784" y="453"/>
                  </a:lnTo>
                  <a:lnTo>
                    <a:pt x="738" y="459"/>
                  </a:lnTo>
                  <a:lnTo>
                    <a:pt x="701" y="462"/>
                  </a:lnTo>
                  <a:lnTo>
                    <a:pt x="686" y="462"/>
                  </a:lnTo>
                  <a:lnTo>
                    <a:pt x="671" y="462"/>
                  </a:lnTo>
                  <a:lnTo>
                    <a:pt x="658" y="462"/>
                  </a:lnTo>
                  <a:lnTo>
                    <a:pt x="646" y="460"/>
                  </a:lnTo>
                  <a:lnTo>
                    <a:pt x="634" y="457"/>
                  </a:lnTo>
                  <a:lnTo>
                    <a:pt x="622" y="452"/>
                  </a:lnTo>
                  <a:lnTo>
                    <a:pt x="610" y="447"/>
                  </a:lnTo>
                  <a:lnTo>
                    <a:pt x="599" y="441"/>
                  </a:lnTo>
                  <a:lnTo>
                    <a:pt x="586" y="431"/>
                  </a:lnTo>
                  <a:lnTo>
                    <a:pt x="571" y="421"/>
                  </a:lnTo>
                  <a:lnTo>
                    <a:pt x="538" y="393"/>
                  </a:lnTo>
                  <a:lnTo>
                    <a:pt x="516" y="514"/>
                  </a:lnTo>
                  <a:lnTo>
                    <a:pt x="516" y="514"/>
                  </a:lnTo>
                  <a:lnTo>
                    <a:pt x="516" y="521"/>
                  </a:lnTo>
                  <a:lnTo>
                    <a:pt x="518" y="528"/>
                  </a:lnTo>
                  <a:lnTo>
                    <a:pt x="521" y="533"/>
                  </a:lnTo>
                  <a:lnTo>
                    <a:pt x="526" y="538"/>
                  </a:lnTo>
                  <a:lnTo>
                    <a:pt x="526" y="538"/>
                  </a:lnTo>
                  <a:lnTo>
                    <a:pt x="575" y="558"/>
                  </a:lnTo>
                  <a:lnTo>
                    <a:pt x="614" y="576"/>
                  </a:lnTo>
                  <a:lnTo>
                    <a:pt x="631" y="585"/>
                  </a:lnTo>
                  <a:lnTo>
                    <a:pt x="646" y="595"/>
                  </a:lnTo>
                  <a:lnTo>
                    <a:pt x="660" y="604"/>
                  </a:lnTo>
                  <a:lnTo>
                    <a:pt x="673" y="616"/>
                  </a:lnTo>
                  <a:lnTo>
                    <a:pt x="685" y="629"/>
                  </a:lnTo>
                  <a:lnTo>
                    <a:pt x="696" y="644"/>
                  </a:lnTo>
                  <a:lnTo>
                    <a:pt x="706" y="662"/>
                  </a:lnTo>
                  <a:lnTo>
                    <a:pt x="716" y="682"/>
                  </a:lnTo>
                  <a:lnTo>
                    <a:pt x="727" y="705"/>
                  </a:lnTo>
                  <a:lnTo>
                    <a:pt x="738" y="732"/>
                  </a:lnTo>
                  <a:lnTo>
                    <a:pt x="748" y="762"/>
                  </a:lnTo>
                  <a:lnTo>
                    <a:pt x="759" y="796"/>
                  </a:lnTo>
                  <a:lnTo>
                    <a:pt x="759" y="796"/>
                  </a:lnTo>
                  <a:lnTo>
                    <a:pt x="762" y="808"/>
                  </a:lnTo>
                  <a:lnTo>
                    <a:pt x="764" y="819"/>
                  </a:lnTo>
                  <a:lnTo>
                    <a:pt x="761" y="829"/>
                  </a:lnTo>
                  <a:lnTo>
                    <a:pt x="758" y="837"/>
                  </a:lnTo>
                  <a:lnTo>
                    <a:pt x="753" y="846"/>
                  </a:lnTo>
                  <a:lnTo>
                    <a:pt x="746" y="852"/>
                  </a:lnTo>
                  <a:lnTo>
                    <a:pt x="739" y="859"/>
                  </a:lnTo>
                  <a:lnTo>
                    <a:pt x="730" y="863"/>
                  </a:lnTo>
                  <a:lnTo>
                    <a:pt x="722" y="866"/>
                  </a:lnTo>
                  <a:lnTo>
                    <a:pt x="712" y="869"/>
                  </a:lnTo>
                  <a:lnTo>
                    <a:pt x="702" y="869"/>
                  </a:lnTo>
                  <a:lnTo>
                    <a:pt x="692" y="866"/>
                  </a:lnTo>
                  <a:lnTo>
                    <a:pt x="684" y="863"/>
                  </a:lnTo>
                  <a:lnTo>
                    <a:pt x="675" y="858"/>
                  </a:lnTo>
                  <a:lnTo>
                    <a:pt x="669" y="850"/>
                  </a:lnTo>
                  <a:lnTo>
                    <a:pt x="662" y="841"/>
                  </a:lnTo>
                  <a:lnTo>
                    <a:pt x="662" y="841"/>
                  </a:lnTo>
                  <a:lnTo>
                    <a:pt x="645" y="807"/>
                  </a:lnTo>
                  <a:lnTo>
                    <a:pt x="629" y="778"/>
                  </a:lnTo>
                  <a:lnTo>
                    <a:pt x="614" y="754"/>
                  </a:lnTo>
                  <a:lnTo>
                    <a:pt x="600" y="733"/>
                  </a:lnTo>
                  <a:lnTo>
                    <a:pt x="586" y="715"/>
                  </a:lnTo>
                  <a:lnTo>
                    <a:pt x="571" y="700"/>
                  </a:lnTo>
                  <a:lnTo>
                    <a:pt x="556" y="687"/>
                  </a:lnTo>
                  <a:lnTo>
                    <a:pt x="539" y="677"/>
                  </a:lnTo>
                  <a:lnTo>
                    <a:pt x="521" y="668"/>
                  </a:lnTo>
                  <a:lnTo>
                    <a:pt x="502" y="659"/>
                  </a:lnTo>
                  <a:lnTo>
                    <a:pt x="479" y="651"/>
                  </a:lnTo>
                  <a:lnTo>
                    <a:pt x="453" y="642"/>
                  </a:lnTo>
                  <a:lnTo>
                    <a:pt x="393" y="624"/>
                  </a:lnTo>
                  <a:lnTo>
                    <a:pt x="314" y="598"/>
                  </a:lnTo>
                  <a:lnTo>
                    <a:pt x="314" y="598"/>
                  </a:lnTo>
                  <a:lnTo>
                    <a:pt x="303" y="591"/>
                  </a:lnTo>
                  <a:lnTo>
                    <a:pt x="296" y="584"/>
                  </a:lnTo>
                  <a:lnTo>
                    <a:pt x="288" y="576"/>
                  </a:lnTo>
                  <a:lnTo>
                    <a:pt x="283" y="567"/>
                  </a:lnTo>
                  <a:lnTo>
                    <a:pt x="278" y="557"/>
                  </a:lnTo>
                  <a:lnTo>
                    <a:pt x="276" y="547"/>
                  </a:lnTo>
                  <a:lnTo>
                    <a:pt x="274" y="535"/>
                  </a:lnTo>
                  <a:lnTo>
                    <a:pt x="274" y="525"/>
                  </a:lnTo>
                  <a:lnTo>
                    <a:pt x="312" y="317"/>
                  </a:lnTo>
                  <a:lnTo>
                    <a:pt x="312" y="317"/>
                  </a:lnTo>
                  <a:lnTo>
                    <a:pt x="283" y="326"/>
                  </a:lnTo>
                  <a:lnTo>
                    <a:pt x="261" y="334"/>
                  </a:lnTo>
                  <a:lnTo>
                    <a:pt x="253" y="338"/>
                  </a:lnTo>
                  <a:lnTo>
                    <a:pt x="245" y="344"/>
                  </a:lnTo>
                  <a:lnTo>
                    <a:pt x="240" y="349"/>
                  </a:lnTo>
                  <a:lnTo>
                    <a:pt x="235" y="354"/>
                  </a:lnTo>
                  <a:lnTo>
                    <a:pt x="231" y="362"/>
                  </a:lnTo>
                  <a:lnTo>
                    <a:pt x="228" y="370"/>
                  </a:lnTo>
                  <a:lnTo>
                    <a:pt x="225" y="380"/>
                  </a:lnTo>
                  <a:lnTo>
                    <a:pt x="222" y="391"/>
                  </a:lnTo>
                  <a:lnTo>
                    <a:pt x="217" y="420"/>
                  </a:lnTo>
                  <a:lnTo>
                    <a:pt x="211" y="458"/>
                  </a:lnTo>
                  <a:lnTo>
                    <a:pt x="211" y="458"/>
                  </a:lnTo>
                  <a:lnTo>
                    <a:pt x="208" y="465"/>
                  </a:lnTo>
                  <a:lnTo>
                    <a:pt x="205" y="472"/>
                  </a:lnTo>
                  <a:lnTo>
                    <a:pt x="200" y="477"/>
                  </a:lnTo>
                  <a:lnTo>
                    <a:pt x="193" y="482"/>
                  </a:lnTo>
                  <a:lnTo>
                    <a:pt x="187" y="485"/>
                  </a:lnTo>
                  <a:lnTo>
                    <a:pt x="179" y="487"/>
                  </a:lnTo>
                  <a:lnTo>
                    <a:pt x="172" y="488"/>
                  </a:lnTo>
                  <a:lnTo>
                    <a:pt x="164" y="487"/>
                  </a:lnTo>
                  <a:lnTo>
                    <a:pt x="157" y="486"/>
                  </a:lnTo>
                  <a:lnTo>
                    <a:pt x="149" y="483"/>
                  </a:lnTo>
                  <a:lnTo>
                    <a:pt x="143" y="479"/>
                  </a:lnTo>
                  <a:lnTo>
                    <a:pt x="136" y="474"/>
                  </a:lnTo>
                  <a:lnTo>
                    <a:pt x="132" y="467"/>
                  </a:lnTo>
                  <a:lnTo>
                    <a:pt x="129" y="461"/>
                  </a:lnTo>
                  <a:lnTo>
                    <a:pt x="126" y="452"/>
                  </a:lnTo>
                  <a:lnTo>
                    <a:pt x="126" y="443"/>
                  </a:lnTo>
                  <a:lnTo>
                    <a:pt x="126" y="443"/>
                  </a:lnTo>
                  <a:lnTo>
                    <a:pt x="130" y="413"/>
                  </a:lnTo>
                  <a:lnTo>
                    <a:pt x="134" y="386"/>
                  </a:lnTo>
                  <a:lnTo>
                    <a:pt x="138" y="362"/>
                  </a:lnTo>
                  <a:lnTo>
                    <a:pt x="143" y="341"/>
                  </a:lnTo>
                  <a:lnTo>
                    <a:pt x="149" y="323"/>
                  </a:lnTo>
                  <a:lnTo>
                    <a:pt x="157" y="307"/>
                  </a:lnTo>
                  <a:lnTo>
                    <a:pt x="165" y="293"/>
                  </a:lnTo>
                  <a:lnTo>
                    <a:pt x="175" y="281"/>
                  </a:lnTo>
                  <a:lnTo>
                    <a:pt x="187" y="269"/>
                  </a:lnTo>
                  <a:lnTo>
                    <a:pt x="201" y="259"/>
                  </a:lnTo>
                  <a:lnTo>
                    <a:pt x="216" y="250"/>
                  </a:lnTo>
                  <a:lnTo>
                    <a:pt x="234" y="241"/>
                  </a:lnTo>
                  <a:lnTo>
                    <a:pt x="255" y="231"/>
                  </a:lnTo>
                  <a:lnTo>
                    <a:pt x="278" y="223"/>
                  </a:lnTo>
                  <a:lnTo>
                    <a:pt x="333" y="201"/>
                  </a:lnTo>
                  <a:lnTo>
                    <a:pt x="333" y="201"/>
                  </a:lnTo>
                  <a:lnTo>
                    <a:pt x="343" y="199"/>
                  </a:lnTo>
                  <a:lnTo>
                    <a:pt x="355" y="199"/>
                  </a:lnTo>
                  <a:lnTo>
                    <a:pt x="369" y="200"/>
                  </a:lnTo>
                  <a:lnTo>
                    <a:pt x="382" y="202"/>
                  </a:lnTo>
                  <a:lnTo>
                    <a:pt x="407" y="208"/>
                  </a:lnTo>
                  <a:lnTo>
                    <a:pt x="423" y="213"/>
                  </a:lnTo>
                  <a:lnTo>
                    <a:pt x="472" y="300"/>
                  </a:lnTo>
                  <a:lnTo>
                    <a:pt x="503" y="239"/>
                  </a:lnTo>
                  <a:lnTo>
                    <a:pt x="503"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5" name="组合 24"/>
          <p:cNvGrpSpPr/>
          <p:nvPr/>
        </p:nvGrpSpPr>
        <p:grpSpPr>
          <a:xfrm>
            <a:off x="7940414" y="2516073"/>
            <a:ext cx="3001328" cy="1220554"/>
            <a:chOff x="874713" y="3325188"/>
            <a:chExt cx="3001328" cy="1220554"/>
          </a:xfrm>
        </p:grpSpPr>
        <p:sp>
          <p:nvSpPr>
            <p:cNvPr id="26" name="矩形 25"/>
            <p:cNvSpPr/>
            <p:nvPr/>
          </p:nvSpPr>
          <p:spPr>
            <a:xfrm>
              <a:off x="874713" y="3677812"/>
              <a:ext cx="3001328"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27" name="矩形 2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8" name="组合 27"/>
          <p:cNvGrpSpPr/>
          <p:nvPr/>
        </p:nvGrpSpPr>
        <p:grpSpPr>
          <a:xfrm>
            <a:off x="874713" y="473038"/>
            <a:ext cx="9530805" cy="584775"/>
            <a:chOff x="1516380" y="416171"/>
            <a:chExt cx="9530805" cy="584775"/>
          </a:xfrm>
        </p:grpSpPr>
        <p:sp>
          <p:nvSpPr>
            <p:cNvPr id="29" name="文本框 2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0" name="文本框 2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1" name="组合 30"/>
          <p:cNvGrpSpPr/>
          <p:nvPr/>
        </p:nvGrpSpPr>
        <p:grpSpPr>
          <a:xfrm>
            <a:off x="0" y="863599"/>
            <a:ext cx="12192000" cy="232314"/>
            <a:chOff x="0" y="863599"/>
            <a:chExt cx="12192000" cy="232314"/>
          </a:xfrm>
        </p:grpSpPr>
        <p:cxnSp>
          <p:nvCxnSpPr>
            <p:cNvPr id="32" name="直接连接符 3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10383519" y="863599"/>
              <a:ext cx="1024461" cy="232313"/>
              <a:chOff x="9494519" y="680443"/>
              <a:chExt cx="1024461" cy="377370"/>
            </a:xfrm>
          </p:grpSpPr>
          <p:sp>
            <p:nvSpPr>
              <p:cNvPr id="34" name="平行四边形 3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7" name="组合 36"/>
          <p:cNvGrpSpPr/>
          <p:nvPr/>
        </p:nvGrpSpPr>
        <p:grpSpPr>
          <a:xfrm>
            <a:off x="1137744" y="2516073"/>
            <a:ext cx="3001328" cy="1220554"/>
            <a:chOff x="874713" y="3325188"/>
            <a:chExt cx="3001328" cy="1220554"/>
          </a:xfrm>
        </p:grpSpPr>
        <p:sp>
          <p:nvSpPr>
            <p:cNvPr id="38" name="矩形 37"/>
            <p:cNvSpPr/>
            <p:nvPr/>
          </p:nvSpPr>
          <p:spPr>
            <a:xfrm>
              <a:off x="874713" y="3677812"/>
              <a:ext cx="3001328"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9" name="矩形 38"/>
            <p:cNvSpPr/>
            <p:nvPr/>
          </p:nvSpPr>
          <p:spPr>
            <a:xfrm>
              <a:off x="1634067" y="3325188"/>
              <a:ext cx="2241974" cy="40126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
        <p:nvSpPr>
          <p:cNvPr id="40" name="矩形 39"/>
          <p:cNvSpPr/>
          <p:nvPr/>
        </p:nvSpPr>
        <p:spPr>
          <a:xfrm>
            <a:off x="5307052" y="3394535"/>
            <a:ext cx="1602106" cy="830997"/>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a:t>
            </a:r>
            <a:endParaRPr kumimoji="0" lang="en-US" altLang="zh-CN" sz="2000" b="1"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添加</a:t>
            </a:r>
          </a:p>
        </p:txBody>
      </p:sp>
    </p:spTree>
    <p:extLst>
      <p:ext uri="{BB962C8B-B14F-4D97-AF65-F5344CB8AC3E}">
        <p14:creationId xmlns:p14="http://schemas.microsoft.com/office/powerpoint/2010/main" val="48856013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1+#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16"/>
          <p:cNvCxnSpPr/>
          <p:nvPr/>
        </p:nvCxnSpPr>
        <p:spPr>
          <a:xfrm flipV="1">
            <a:off x="4809408" y="3255942"/>
            <a:ext cx="2484276" cy="108012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18"/>
          <p:cNvCxnSpPr/>
          <p:nvPr/>
        </p:nvCxnSpPr>
        <p:spPr>
          <a:xfrm flipH="1" flipV="1">
            <a:off x="4809408" y="4342106"/>
            <a:ext cx="2484276" cy="1086164"/>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14"/>
          <p:cNvCxnSpPr/>
          <p:nvPr/>
        </p:nvCxnSpPr>
        <p:spPr>
          <a:xfrm>
            <a:off x="4809408" y="2175822"/>
            <a:ext cx="2484276" cy="1080120"/>
          </a:xfrm>
          <a:prstGeom prst="line">
            <a:avLst/>
          </a:prstGeom>
          <a:ln w="158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val 5"/>
          <p:cNvSpPr/>
          <p:nvPr/>
        </p:nvSpPr>
        <p:spPr bwMode="auto">
          <a:xfrm>
            <a:off x="4449368" y="1815782"/>
            <a:ext cx="720080" cy="72008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01</a:t>
            </a:r>
          </a:p>
        </p:txBody>
      </p:sp>
      <p:sp>
        <p:nvSpPr>
          <p:cNvPr id="11" name="Oval 9"/>
          <p:cNvSpPr/>
          <p:nvPr/>
        </p:nvSpPr>
        <p:spPr bwMode="auto">
          <a:xfrm>
            <a:off x="6933644" y="2898924"/>
            <a:ext cx="720080" cy="720080"/>
          </a:xfrm>
          <a:prstGeom prst="ellipse">
            <a:avLst/>
          </a:prstGeom>
          <a:solidFill>
            <a:schemeClr val="accent2"/>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02</a:t>
            </a:r>
          </a:p>
        </p:txBody>
      </p:sp>
      <p:sp>
        <p:nvSpPr>
          <p:cNvPr id="12" name="Oval 10"/>
          <p:cNvSpPr/>
          <p:nvPr/>
        </p:nvSpPr>
        <p:spPr bwMode="auto">
          <a:xfrm>
            <a:off x="6933644" y="5065209"/>
            <a:ext cx="720080" cy="720080"/>
          </a:xfrm>
          <a:prstGeom prst="ellipse">
            <a:avLst/>
          </a:prstGeom>
          <a:solidFill>
            <a:schemeClr val="accent4"/>
          </a:solidFill>
          <a:ln w="76200">
            <a:solidFill>
              <a:schemeClr val="accent2">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04</a:t>
            </a:r>
          </a:p>
        </p:txBody>
      </p:sp>
      <p:grpSp>
        <p:nvGrpSpPr>
          <p:cNvPr id="26" name="组合 25"/>
          <p:cNvGrpSpPr/>
          <p:nvPr/>
        </p:nvGrpSpPr>
        <p:grpSpPr>
          <a:xfrm>
            <a:off x="7886692" y="2898924"/>
            <a:ext cx="3073408" cy="712484"/>
            <a:chOff x="1490980" y="390771"/>
            <a:chExt cx="3073408" cy="712484"/>
          </a:xfrm>
        </p:grpSpPr>
        <p:sp>
          <p:nvSpPr>
            <p:cNvPr id="27" name="文本框 26"/>
            <p:cNvSpPr txBox="1"/>
            <p:nvPr/>
          </p:nvSpPr>
          <p:spPr>
            <a:xfrm>
              <a:off x="14909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28" name="文本框 27"/>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29" name="组合 28"/>
          <p:cNvGrpSpPr/>
          <p:nvPr/>
        </p:nvGrpSpPr>
        <p:grpSpPr>
          <a:xfrm>
            <a:off x="7886692" y="5072805"/>
            <a:ext cx="3073408" cy="712484"/>
            <a:chOff x="1490980" y="390771"/>
            <a:chExt cx="3073408" cy="712484"/>
          </a:xfrm>
        </p:grpSpPr>
        <p:sp>
          <p:nvSpPr>
            <p:cNvPr id="30" name="文本框 29"/>
            <p:cNvSpPr txBox="1"/>
            <p:nvPr/>
          </p:nvSpPr>
          <p:spPr>
            <a:xfrm>
              <a:off x="14909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1" name="文本框 30"/>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32" name="组合 31"/>
          <p:cNvGrpSpPr/>
          <p:nvPr/>
        </p:nvGrpSpPr>
        <p:grpSpPr>
          <a:xfrm>
            <a:off x="1221340" y="3979820"/>
            <a:ext cx="3048008" cy="712484"/>
            <a:chOff x="1516380" y="390771"/>
            <a:chExt cx="3048008" cy="712484"/>
          </a:xfrm>
        </p:grpSpPr>
        <p:sp>
          <p:nvSpPr>
            <p:cNvPr id="33" name="文本框 32"/>
            <p:cNvSpPr txBox="1"/>
            <p:nvPr/>
          </p:nvSpPr>
          <p:spPr>
            <a:xfrm>
              <a:off x="18592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4" name="文本框 33"/>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grpSp>
        <p:nvGrpSpPr>
          <p:cNvPr id="35" name="组合 34"/>
          <p:cNvGrpSpPr/>
          <p:nvPr/>
        </p:nvGrpSpPr>
        <p:grpSpPr>
          <a:xfrm>
            <a:off x="1221340" y="1777341"/>
            <a:ext cx="3048008" cy="712484"/>
            <a:chOff x="1516380" y="390771"/>
            <a:chExt cx="3048008" cy="712484"/>
          </a:xfrm>
        </p:grpSpPr>
        <p:sp>
          <p:nvSpPr>
            <p:cNvPr id="36" name="文本框 35"/>
            <p:cNvSpPr txBox="1"/>
            <p:nvPr/>
          </p:nvSpPr>
          <p:spPr>
            <a:xfrm>
              <a:off x="1859280" y="390771"/>
              <a:ext cx="2705108" cy="523220"/>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a:t>
              </a:r>
            </a:p>
          </p:txBody>
        </p:sp>
        <p:sp>
          <p:nvSpPr>
            <p:cNvPr id="37" name="文本框 36"/>
            <p:cNvSpPr txBox="1"/>
            <p:nvPr/>
          </p:nvSpPr>
          <p:spPr>
            <a:xfrm>
              <a:off x="1516380" y="817920"/>
              <a:ext cx="3048008" cy="285335"/>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a:t>
              </a:r>
            </a:p>
          </p:txBody>
        </p:sp>
      </p:grpSp>
      <p:sp>
        <p:nvSpPr>
          <p:cNvPr id="38" name="矩形 37"/>
          <p:cNvSpPr/>
          <p:nvPr/>
        </p:nvSpPr>
        <p:spPr>
          <a:xfrm>
            <a:off x="4594627" y="453523"/>
            <a:ext cx="3002745" cy="707886"/>
          </a:xfrm>
          <a:prstGeom prst="rect">
            <a:avLst/>
          </a:prstGeom>
        </p:spPr>
        <p:txBody>
          <a:bodyPr wrap="none">
            <a:spAutoFit/>
            <a:scene3d>
              <a:camera prst="orthographicFront"/>
              <a:lightRig rig="threePt" dir="t"/>
            </a:scene3d>
            <a:sp3d contourW="12700"/>
          </a:bodyPr>
          <a:lstStyle/>
          <a:p>
            <a:pPr algn="ctr"/>
            <a:r>
              <a:rPr lang="en-US" altLang="zh-CN" sz="4000" b="1" dirty="0">
                <a:solidFill>
                  <a:schemeClr val="bg1"/>
                </a:solidFill>
                <a:effectLst>
                  <a:outerShdw blurRad="38100" dist="38100" dir="2700000" algn="tl">
                    <a:srgbClr val="000000">
                      <a:alpha val="43137"/>
                    </a:srgbClr>
                  </a:outerShdw>
                </a:effectLst>
              </a:rPr>
              <a:t>CONTENTS</a:t>
            </a:r>
            <a:endParaRPr lang="zh-CN" altLang="en-US" sz="4000" b="1" dirty="0">
              <a:solidFill>
                <a:schemeClr val="bg1"/>
              </a:solidFill>
              <a:effectLst>
                <a:outerShdw blurRad="38100" dist="38100" dir="2700000" algn="tl">
                  <a:srgbClr val="000000">
                    <a:alpha val="43137"/>
                  </a:srgbClr>
                </a:outerShdw>
              </a:effectLst>
            </a:endParaRPr>
          </a:p>
        </p:txBody>
      </p:sp>
      <p:sp>
        <p:nvSpPr>
          <p:cNvPr id="39" name="Oval 5"/>
          <p:cNvSpPr/>
          <p:nvPr/>
        </p:nvSpPr>
        <p:spPr bwMode="auto">
          <a:xfrm>
            <a:off x="4449368" y="3982066"/>
            <a:ext cx="720080" cy="720080"/>
          </a:xfrm>
          <a:prstGeom prst="ellipse">
            <a:avLst/>
          </a:prstGeom>
          <a:solidFill>
            <a:schemeClr val="accent1">
              <a:lumMod val="100000"/>
            </a:schemeClr>
          </a:solidFill>
          <a:ln w="76200">
            <a:solidFill>
              <a:schemeClr val="accent1">
                <a:alpha val="50000"/>
              </a:schemeClr>
            </a:solidFill>
            <a:round/>
            <a:headEnd/>
            <a:tailEnd/>
          </a:ln>
        </p:spPr>
        <p:txBody>
          <a:bodyPr rot="0" spcFirstLastPara="0" vert="horz" wrap="none" lIns="0" tIns="0" rIns="0" bIns="0" anchor="ctr" anchorCtr="1" forceAA="0" compatLnSpc="1">
            <a:prstTxWarp prst="textNoShape">
              <a:avLst/>
            </a:prstTxWarp>
            <a:normAutofit/>
          </a:bodyPr>
          <a:lstStyle/>
          <a:p>
            <a:pPr algn="ctr"/>
            <a:r>
              <a:rPr lang="en-US" altLang="zh-CN" sz="2800" dirty="0">
                <a:solidFill>
                  <a:schemeClr val="bg1">
                    <a:lumMod val="100000"/>
                  </a:schemeClr>
                </a:solidFill>
                <a:latin typeface="Impact" panose="020B0806030902050204" pitchFamily="34" charset="0"/>
              </a:rPr>
              <a:t>03</a:t>
            </a:r>
          </a:p>
        </p:txBody>
      </p:sp>
    </p:spTree>
    <p:extLst>
      <p:ext uri="{BB962C8B-B14F-4D97-AF65-F5344CB8AC3E}">
        <p14:creationId xmlns:p14="http://schemas.microsoft.com/office/powerpoint/2010/main" val="148709736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par>
                          <p:cTn id="46" fill="hold">
                            <p:stCondLst>
                              <p:cond delay="4000"/>
                            </p:stCondLst>
                            <p:childTnLst>
                              <p:par>
                                <p:cTn id="47" presetID="12" presetClass="entr" presetSubtype="2"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p:tgtEl>
                                          <p:spTgt spid="35"/>
                                        </p:tgtEl>
                                        <p:attrNameLst>
                                          <p:attrName>ppt_x</p:attrName>
                                        </p:attrNameLst>
                                      </p:cBhvr>
                                      <p:tavLst>
                                        <p:tav tm="0">
                                          <p:val>
                                            <p:strVal val="#ppt_x+#ppt_w*1.125000"/>
                                          </p:val>
                                        </p:tav>
                                        <p:tav tm="100000">
                                          <p:val>
                                            <p:strVal val="#ppt_x"/>
                                          </p:val>
                                        </p:tav>
                                      </p:tavLst>
                                    </p:anim>
                                    <p:animEffect transition="in" filter="wipe(left)">
                                      <p:cBhvr>
                                        <p:cTn id="50" dur="500"/>
                                        <p:tgtEl>
                                          <p:spTgt spid="35"/>
                                        </p:tgtEl>
                                      </p:cBhvr>
                                    </p:animEffect>
                                  </p:childTnLst>
                                </p:cTn>
                              </p:par>
                            </p:childTnLst>
                          </p:cTn>
                        </p:par>
                        <p:par>
                          <p:cTn id="51" fill="hold">
                            <p:stCondLst>
                              <p:cond delay="4500"/>
                            </p:stCondLst>
                            <p:childTnLst>
                              <p:par>
                                <p:cTn id="52" presetID="12" presetClass="entr" presetSubtype="4" fill="hold" nodeType="after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ppt_y</p:attrName>
                                        </p:attrNameLst>
                                      </p:cBhvr>
                                      <p:tavLst>
                                        <p:tav tm="0">
                                          <p:val>
                                            <p:strVal val="#ppt_y+#ppt_h*1.125000"/>
                                          </p:val>
                                        </p:tav>
                                        <p:tav tm="100000">
                                          <p:val>
                                            <p:strVal val="#ppt_y"/>
                                          </p:val>
                                        </p:tav>
                                      </p:tavLst>
                                    </p:anim>
                                    <p:animEffect transition="in" filter="wipe(up)">
                                      <p:cBhvr>
                                        <p:cTn id="55" dur="500"/>
                                        <p:tgtEl>
                                          <p:spTgt spid="26"/>
                                        </p:tgtEl>
                                      </p:cBhvr>
                                    </p:animEffect>
                                  </p:childTnLst>
                                </p:cTn>
                              </p:par>
                            </p:childTnLst>
                          </p:cTn>
                        </p:par>
                        <p:par>
                          <p:cTn id="56" fill="hold">
                            <p:stCondLst>
                              <p:cond delay="5000"/>
                            </p:stCondLst>
                            <p:childTnLst>
                              <p:par>
                                <p:cTn id="57" presetID="12" presetClass="entr" presetSubtype="2"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p:tgtEl>
                                          <p:spTgt spid="32"/>
                                        </p:tgtEl>
                                        <p:attrNameLst>
                                          <p:attrName>ppt_x</p:attrName>
                                        </p:attrNameLst>
                                      </p:cBhvr>
                                      <p:tavLst>
                                        <p:tav tm="0">
                                          <p:val>
                                            <p:strVal val="#ppt_x+#ppt_w*1.125000"/>
                                          </p:val>
                                        </p:tav>
                                        <p:tav tm="100000">
                                          <p:val>
                                            <p:strVal val="#ppt_x"/>
                                          </p:val>
                                        </p:tav>
                                      </p:tavLst>
                                    </p:anim>
                                    <p:animEffect transition="in" filter="wipe(left)">
                                      <p:cBhvr>
                                        <p:cTn id="60" dur="500"/>
                                        <p:tgtEl>
                                          <p:spTgt spid="32"/>
                                        </p:tgtEl>
                                      </p:cBhvr>
                                    </p:animEffect>
                                  </p:childTnLst>
                                </p:cTn>
                              </p:par>
                            </p:childTnLst>
                          </p:cTn>
                        </p:par>
                        <p:par>
                          <p:cTn id="61" fill="hold">
                            <p:stCondLst>
                              <p:cond delay="5500"/>
                            </p:stCondLst>
                            <p:childTnLst>
                              <p:par>
                                <p:cTn id="62" presetID="12" presetClass="entr" presetSubtype="4"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p:tgtEl>
                                          <p:spTgt spid="29"/>
                                        </p:tgtEl>
                                        <p:attrNameLst>
                                          <p:attrName>ppt_y</p:attrName>
                                        </p:attrNameLst>
                                      </p:cBhvr>
                                      <p:tavLst>
                                        <p:tav tm="0">
                                          <p:val>
                                            <p:strVal val="#ppt_y+#ppt_h*1.125000"/>
                                          </p:val>
                                        </p:tav>
                                        <p:tav tm="100000">
                                          <p:val>
                                            <p:strVal val="#ppt_y"/>
                                          </p:val>
                                        </p:tav>
                                      </p:tavLst>
                                    </p:anim>
                                    <p:animEffect transition="in" filter="wipe(up)">
                                      <p:cBhvr>
                                        <p:cTn id="6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38" grpId="0"/>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04</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84769293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874713" y="473038"/>
            <a:ext cx="9530805" cy="584775"/>
            <a:chOff x="1516380" y="416171"/>
            <a:chExt cx="9530805" cy="584775"/>
          </a:xfrm>
        </p:grpSpPr>
        <p:sp>
          <p:nvSpPr>
            <p:cNvPr id="42" name="文本框 41"/>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3" name="文本框 42"/>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4" name="组合 43"/>
          <p:cNvGrpSpPr/>
          <p:nvPr/>
        </p:nvGrpSpPr>
        <p:grpSpPr>
          <a:xfrm>
            <a:off x="0" y="863599"/>
            <a:ext cx="12192000" cy="232314"/>
            <a:chOff x="0" y="863599"/>
            <a:chExt cx="12192000" cy="232314"/>
          </a:xfrm>
        </p:grpSpPr>
        <p:cxnSp>
          <p:nvCxnSpPr>
            <p:cNvPr id="45" name="直接连接符 44"/>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0383519" y="863599"/>
              <a:ext cx="1024461" cy="232313"/>
              <a:chOff x="9494519" y="680443"/>
              <a:chExt cx="1024461" cy="377370"/>
            </a:xfrm>
          </p:grpSpPr>
          <p:sp>
            <p:nvSpPr>
              <p:cNvPr id="47" name="平行四边形 46"/>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874713" y="3824631"/>
            <a:ext cx="5037581" cy="1957580"/>
            <a:chOff x="874713" y="3824631"/>
            <a:chExt cx="5037581" cy="1957580"/>
          </a:xfrm>
        </p:grpSpPr>
        <p:sp>
          <p:nvSpPr>
            <p:cNvPr id="4" name="Rectangle: Rounded Corners 4"/>
            <p:cNvSpPr/>
            <p:nvPr/>
          </p:nvSpPr>
          <p:spPr>
            <a:xfrm>
              <a:off x="874713" y="4126040"/>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Rectangle: Rounded Corners 5"/>
            <p:cNvSpPr/>
            <p:nvPr/>
          </p:nvSpPr>
          <p:spPr>
            <a:xfrm>
              <a:off x="874713" y="4126040"/>
              <a:ext cx="3749202" cy="1764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TextBox 7"/>
            <p:cNvSpPr txBox="1"/>
            <p:nvPr/>
          </p:nvSpPr>
          <p:spPr>
            <a:xfrm>
              <a:off x="4413748" y="3898396"/>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75%</a:t>
              </a:r>
            </a:p>
          </p:txBody>
        </p:sp>
        <p:sp>
          <p:nvSpPr>
            <p:cNvPr id="8" name="Rectangle: Rounded Corners 8"/>
            <p:cNvSpPr/>
            <p:nvPr/>
          </p:nvSpPr>
          <p:spPr>
            <a:xfrm>
              <a:off x="877432" y="4617784"/>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Rectangle: Rounded Corners 9"/>
            <p:cNvSpPr/>
            <p:nvPr/>
          </p:nvSpPr>
          <p:spPr>
            <a:xfrm>
              <a:off x="877436" y="4617784"/>
              <a:ext cx="4572198" cy="1764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TextBox 11"/>
            <p:cNvSpPr txBox="1"/>
            <p:nvPr/>
          </p:nvSpPr>
          <p:spPr>
            <a:xfrm>
              <a:off x="5222051" y="4390140"/>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90%</a:t>
              </a:r>
            </a:p>
          </p:txBody>
        </p:sp>
        <p:sp>
          <p:nvSpPr>
            <p:cNvPr id="12" name="Rectangle: Rounded Corners 12"/>
            <p:cNvSpPr/>
            <p:nvPr/>
          </p:nvSpPr>
          <p:spPr>
            <a:xfrm>
              <a:off x="877432" y="5118190"/>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Rectangle: Rounded Corners 13"/>
            <p:cNvSpPr/>
            <p:nvPr/>
          </p:nvSpPr>
          <p:spPr>
            <a:xfrm>
              <a:off x="877436" y="5118190"/>
              <a:ext cx="2286099" cy="1764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TextBox 15"/>
            <p:cNvSpPr txBox="1"/>
            <p:nvPr/>
          </p:nvSpPr>
          <p:spPr>
            <a:xfrm>
              <a:off x="2935950" y="4890546"/>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45%</a:t>
              </a:r>
            </a:p>
          </p:txBody>
        </p:sp>
        <p:sp>
          <p:nvSpPr>
            <p:cNvPr id="16" name="Rectangle: Rounded Corners 16"/>
            <p:cNvSpPr/>
            <p:nvPr/>
          </p:nvSpPr>
          <p:spPr>
            <a:xfrm>
              <a:off x="877432" y="5605734"/>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Rectangle: Rounded Corners 17"/>
            <p:cNvSpPr/>
            <p:nvPr/>
          </p:nvSpPr>
          <p:spPr>
            <a:xfrm>
              <a:off x="877432" y="5605734"/>
              <a:ext cx="3749202" cy="1764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TextBox 19"/>
            <p:cNvSpPr txBox="1"/>
            <p:nvPr/>
          </p:nvSpPr>
          <p:spPr>
            <a:xfrm>
              <a:off x="4416470" y="5378090"/>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75%</a:t>
              </a:r>
            </a:p>
          </p:txBody>
        </p:sp>
        <p:sp>
          <p:nvSpPr>
            <p:cNvPr id="40" name="矩形 39"/>
            <p:cNvSpPr/>
            <p:nvPr/>
          </p:nvSpPr>
          <p:spPr>
            <a:xfrm>
              <a:off x="893603" y="3824631"/>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0" name="矩形 49"/>
            <p:cNvSpPr/>
            <p:nvPr/>
          </p:nvSpPr>
          <p:spPr>
            <a:xfrm>
              <a:off x="893603" y="4319255"/>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1" name="矩形 50"/>
            <p:cNvSpPr/>
            <p:nvPr/>
          </p:nvSpPr>
          <p:spPr>
            <a:xfrm>
              <a:off x="893603" y="4815082"/>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2" name="矩形 51"/>
            <p:cNvSpPr/>
            <p:nvPr/>
          </p:nvSpPr>
          <p:spPr>
            <a:xfrm>
              <a:off x="893603" y="5294667"/>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2" name="组合 61"/>
          <p:cNvGrpSpPr/>
          <p:nvPr/>
        </p:nvGrpSpPr>
        <p:grpSpPr>
          <a:xfrm>
            <a:off x="6279703" y="3824631"/>
            <a:ext cx="5037585" cy="1957583"/>
            <a:chOff x="6279703" y="3824631"/>
            <a:chExt cx="5037585" cy="1957583"/>
          </a:xfrm>
        </p:grpSpPr>
        <p:sp>
          <p:nvSpPr>
            <p:cNvPr id="20" name="Rectangle: Rounded Corners 22"/>
            <p:cNvSpPr/>
            <p:nvPr/>
          </p:nvSpPr>
          <p:spPr>
            <a:xfrm>
              <a:off x="6279707" y="4126043"/>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21" name="Rectangle: Rounded Corners 23"/>
            <p:cNvSpPr/>
            <p:nvPr/>
          </p:nvSpPr>
          <p:spPr>
            <a:xfrm>
              <a:off x="6279703" y="4126043"/>
              <a:ext cx="3749202" cy="1764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23" name="TextBox 25"/>
            <p:cNvSpPr txBox="1"/>
            <p:nvPr/>
          </p:nvSpPr>
          <p:spPr>
            <a:xfrm>
              <a:off x="9818741" y="3898396"/>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75%</a:t>
              </a:r>
            </a:p>
          </p:txBody>
        </p:sp>
        <p:sp>
          <p:nvSpPr>
            <p:cNvPr id="24" name="Rectangle: Rounded Corners 26"/>
            <p:cNvSpPr/>
            <p:nvPr/>
          </p:nvSpPr>
          <p:spPr>
            <a:xfrm>
              <a:off x="6282426" y="4617787"/>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25" name="Rectangle: Rounded Corners 27"/>
            <p:cNvSpPr/>
            <p:nvPr/>
          </p:nvSpPr>
          <p:spPr>
            <a:xfrm>
              <a:off x="6282429" y="4617787"/>
              <a:ext cx="4572198" cy="1764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27" name="TextBox 29"/>
            <p:cNvSpPr txBox="1"/>
            <p:nvPr/>
          </p:nvSpPr>
          <p:spPr>
            <a:xfrm>
              <a:off x="10627041" y="4390140"/>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90%</a:t>
              </a:r>
            </a:p>
          </p:txBody>
        </p:sp>
        <p:sp>
          <p:nvSpPr>
            <p:cNvPr id="28" name="Rectangle: Rounded Corners 30"/>
            <p:cNvSpPr/>
            <p:nvPr/>
          </p:nvSpPr>
          <p:spPr>
            <a:xfrm>
              <a:off x="6282426" y="5118193"/>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29" name="Rectangle: Rounded Corners 31"/>
            <p:cNvSpPr/>
            <p:nvPr/>
          </p:nvSpPr>
          <p:spPr>
            <a:xfrm>
              <a:off x="6282429" y="5118193"/>
              <a:ext cx="2286099" cy="1764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31" name="TextBox 33"/>
            <p:cNvSpPr txBox="1"/>
            <p:nvPr/>
          </p:nvSpPr>
          <p:spPr>
            <a:xfrm>
              <a:off x="8340941" y="4890546"/>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45%</a:t>
              </a:r>
            </a:p>
          </p:txBody>
        </p:sp>
        <p:sp>
          <p:nvSpPr>
            <p:cNvPr id="32" name="Rectangle: Rounded Corners 34"/>
            <p:cNvSpPr/>
            <p:nvPr/>
          </p:nvSpPr>
          <p:spPr>
            <a:xfrm>
              <a:off x="6282426" y="5605737"/>
              <a:ext cx="5034862" cy="1764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33" name="Rectangle: Rounded Corners 35"/>
            <p:cNvSpPr/>
            <p:nvPr/>
          </p:nvSpPr>
          <p:spPr>
            <a:xfrm>
              <a:off x="6282426" y="5605737"/>
              <a:ext cx="3749202" cy="17647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a:endParaRPr sz="2400">
                <a:solidFill>
                  <a:schemeClr val="bg1"/>
                </a:solidFill>
              </a:endParaRPr>
            </a:p>
          </p:txBody>
        </p:sp>
        <p:sp>
          <p:nvSpPr>
            <p:cNvPr id="35" name="TextBox 37"/>
            <p:cNvSpPr txBox="1"/>
            <p:nvPr/>
          </p:nvSpPr>
          <p:spPr>
            <a:xfrm>
              <a:off x="9821461" y="5378090"/>
              <a:ext cx="403476" cy="224153"/>
            </a:xfrm>
            <a:prstGeom prst="rect">
              <a:avLst/>
            </a:prstGeom>
            <a:noFill/>
          </p:spPr>
          <p:txBody>
            <a:bodyPr wrap="none">
              <a:noAutofit/>
              <a:scene3d>
                <a:camera prst="orthographicFront"/>
                <a:lightRig rig="threePt" dir="t"/>
              </a:scene3d>
              <a:sp3d contourW="12700"/>
            </a:bodyPr>
            <a:lstStyle/>
            <a:p>
              <a:r>
                <a:rPr lang="en-US" sz="1050" b="1">
                  <a:solidFill>
                    <a:schemeClr val="bg1"/>
                  </a:solidFill>
                </a:rPr>
                <a:t>75%</a:t>
              </a:r>
            </a:p>
          </p:txBody>
        </p:sp>
        <p:sp>
          <p:nvSpPr>
            <p:cNvPr id="53" name="矩形 52"/>
            <p:cNvSpPr/>
            <p:nvPr/>
          </p:nvSpPr>
          <p:spPr>
            <a:xfrm>
              <a:off x="6292568" y="3824631"/>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4" name="矩形 53"/>
            <p:cNvSpPr/>
            <p:nvPr/>
          </p:nvSpPr>
          <p:spPr>
            <a:xfrm>
              <a:off x="6292568" y="4319255"/>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5" name="矩形 54"/>
            <p:cNvSpPr/>
            <p:nvPr/>
          </p:nvSpPr>
          <p:spPr>
            <a:xfrm>
              <a:off x="6292568" y="4815082"/>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6" name="矩形 55"/>
            <p:cNvSpPr/>
            <p:nvPr/>
          </p:nvSpPr>
          <p:spPr>
            <a:xfrm>
              <a:off x="6292568" y="5294667"/>
              <a:ext cx="2241974" cy="29482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200"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9" name="图片占位符 5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3581" b="23581"/>
          <a:stretch>
            <a:fillRect/>
          </a:stretch>
        </p:blipFill>
        <p:spPr/>
      </p:pic>
      <p:pic>
        <p:nvPicPr>
          <p:cNvPr id="60" name="图片占位符 59"/>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3647" b="23647"/>
          <a:stretch>
            <a:fillRect/>
          </a:stretch>
        </p:blipFill>
        <p:spPr/>
      </p:pic>
    </p:spTree>
    <p:extLst>
      <p:ext uri="{BB962C8B-B14F-4D97-AF65-F5344CB8AC3E}">
        <p14:creationId xmlns:p14="http://schemas.microsoft.com/office/powerpoint/2010/main" val="32546067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anim calcmode="lin" valueType="num">
                                      <p:cBhvr additive="base">
                                        <p:cTn id="12" dur="500"/>
                                        <p:tgtEl>
                                          <p:spTgt spid="41"/>
                                        </p:tgtEl>
                                        <p:attrNameLst>
                                          <p:attrName>ppt_x</p:attrName>
                                        </p:attrNameLst>
                                      </p:cBhvr>
                                      <p:tavLst>
                                        <p:tav tm="0">
                                          <p:val>
                                            <p:strVal val="#ppt_x-#ppt_w*1.125000"/>
                                          </p:val>
                                        </p:tav>
                                        <p:tav tm="100000">
                                          <p:val>
                                            <p:strVal val="#ppt_x"/>
                                          </p:val>
                                        </p:tav>
                                      </p:tavLst>
                                    </p:anim>
                                    <p:animEffect transition="in" filter="wipe(right)">
                                      <p:cBhvr>
                                        <p:cTn id="13" dur="500"/>
                                        <p:tgtEl>
                                          <p:spTgt spid="4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1+#ppt_w/2"/>
                                          </p:val>
                                        </p:tav>
                                        <p:tav tm="100000">
                                          <p:val>
                                            <p:strVal val="#ppt_x"/>
                                          </p:val>
                                        </p:tav>
                                      </p:tavLst>
                                    </p:anim>
                                    <p:anim calcmode="lin" valueType="num">
                                      <p:cBhvr additive="base">
                                        <p:cTn id="18" dur="500" fill="hold"/>
                                        <p:tgtEl>
                                          <p:spTgt spid="5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500" fill="hold"/>
                                        <p:tgtEl>
                                          <p:spTgt spid="60"/>
                                        </p:tgtEl>
                                        <p:attrNameLst>
                                          <p:attrName>ppt_x</p:attrName>
                                        </p:attrNameLst>
                                      </p:cBhvr>
                                      <p:tavLst>
                                        <p:tav tm="0">
                                          <p:val>
                                            <p:strVal val="0-#ppt_w/2"/>
                                          </p:val>
                                        </p:tav>
                                        <p:tav tm="100000">
                                          <p:val>
                                            <p:strVal val="#ppt_x"/>
                                          </p:val>
                                        </p:tav>
                                      </p:tavLst>
                                    </p:anim>
                                    <p:anim calcmode="lin" valueType="num">
                                      <p:cBhvr additive="base">
                                        <p:cTn id="22" dur="500" fill="hold"/>
                                        <p:tgtEl>
                                          <p:spTgt spid="60"/>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left)">
                                      <p:cBhvr>
                                        <p:cTn id="26" dur="500"/>
                                        <p:tgtEl>
                                          <p:spTgt spid="61"/>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89932" y="2001611"/>
            <a:ext cx="2434329" cy="1761004"/>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矩形 5"/>
          <p:cNvSpPr/>
          <p:nvPr/>
        </p:nvSpPr>
        <p:spPr>
          <a:xfrm>
            <a:off x="6389932" y="3804049"/>
            <a:ext cx="2434329" cy="1761004"/>
          </a:xfrm>
          <a:prstGeom prst="rect">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矩形 6"/>
          <p:cNvSpPr/>
          <p:nvPr/>
        </p:nvSpPr>
        <p:spPr>
          <a:xfrm>
            <a:off x="8882959" y="3804048"/>
            <a:ext cx="2434329" cy="1761004"/>
          </a:xfrm>
          <a:prstGeom prst="rect">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矩形 7"/>
          <p:cNvSpPr/>
          <p:nvPr/>
        </p:nvSpPr>
        <p:spPr>
          <a:xfrm>
            <a:off x="8882959" y="2001610"/>
            <a:ext cx="2434329" cy="1761004"/>
          </a:xfrm>
          <a:prstGeom prst="rect">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矩形 20"/>
          <p:cNvSpPr/>
          <p:nvPr/>
        </p:nvSpPr>
        <p:spPr>
          <a:xfrm>
            <a:off x="6539922" y="2318881"/>
            <a:ext cx="2134348" cy="11264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grpSp>
        <p:nvGrpSpPr>
          <p:cNvPr id="23" name="组合 22"/>
          <p:cNvGrpSpPr/>
          <p:nvPr/>
        </p:nvGrpSpPr>
        <p:grpSpPr>
          <a:xfrm>
            <a:off x="874713" y="473038"/>
            <a:ext cx="9530805" cy="584775"/>
            <a:chOff x="1516380" y="416171"/>
            <a:chExt cx="9530805" cy="584775"/>
          </a:xfrm>
        </p:grpSpPr>
        <p:sp>
          <p:nvSpPr>
            <p:cNvPr id="24" name="文本框 23"/>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5" name="文本框 24"/>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6" name="组合 25"/>
          <p:cNvGrpSpPr/>
          <p:nvPr/>
        </p:nvGrpSpPr>
        <p:grpSpPr>
          <a:xfrm>
            <a:off x="0" y="863599"/>
            <a:ext cx="12192000" cy="232314"/>
            <a:chOff x="0" y="863599"/>
            <a:chExt cx="12192000" cy="232314"/>
          </a:xfrm>
        </p:grpSpPr>
        <p:cxnSp>
          <p:nvCxnSpPr>
            <p:cNvPr id="27" name="直接连接符 26"/>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0383519" y="863599"/>
              <a:ext cx="1024461" cy="232313"/>
              <a:chOff x="9494519" y="680443"/>
              <a:chExt cx="1024461" cy="377370"/>
            </a:xfrm>
          </p:grpSpPr>
          <p:sp>
            <p:nvSpPr>
              <p:cNvPr id="29" name="平行四边形 28"/>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矩形 31"/>
          <p:cNvSpPr/>
          <p:nvPr/>
        </p:nvSpPr>
        <p:spPr>
          <a:xfrm>
            <a:off x="6539922" y="4121319"/>
            <a:ext cx="2134348" cy="11264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33" name="矩形 32"/>
          <p:cNvSpPr/>
          <p:nvPr/>
        </p:nvSpPr>
        <p:spPr>
          <a:xfrm>
            <a:off x="9025051" y="2318881"/>
            <a:ext cx="2134348" cy="11264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sp>
        <p:nvSpPr>
          <p:cNvPr id="34" name="矩形 33"/>
          <p:cNvSpPr/>
          <p:nvPr/>
        </p:nvSpPr>
        <p:spPr>
          <a:xfrm>
            <a:off x="9025051" y="4121319"/>
            <a:ext cx="2134348" cy="11264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a:t>
            </a:r>
          </a:p>
        </p:txBody>
      </p:sp>
      <p:pic>
        <p:nvPicPr>
          <p:cNvPr id="36" name="图片占位符 35"/>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158" r="2158"/>
          <a:stretch>
            <a:fillRect/>
          </a:stretch>
        </p:blipFill>
        <p:spPr/>
      </p:pic>
    </p:spTree>
    <p:extLst>
      <p:ext uri="{BB962C8B-B14F-4D97-AF65-F5344CB8AC3E}">
        <p14:creationId xmlns:p14="http://schemas.microsoft.com/office/powerpoint/2010/main" val="15235344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randombar(horizontal)">
                                      <p:cBhvr>
                                        <p:cTn id="17" dur="500"/>
                                        <p:tgtEl>
                                          <p:spTgt spid="3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500" fill="hold"/>
                                        <p:tgtEl>
                                          <p:spTgt spid="32"/>
                                        </p:tgtEl>
                                        <p:attrNameLst>
                                          <p:attrName>ppt_w</p:attrName>
                                        </p:attrNameLst>
                                      </p:cBhvr>
                                      <p:tavLst>
                                        <p:tav tm="0">
                                          <p:val>
                                            <p:fltVal val="0"/>
                                          </p:val>
                                        </p:tav>
                                        <p:tav tm="100000">
                                          <p:val>
                                            <p:strVal val="#ppt_w"/>
                                          </p:val>
                                        </p:tav>
                                      </p:tavLst>
                                    </p:anim>
                                    <p:anim calcmode="lin" valueType="num">
                                      <p:cBhvr>
                                        <p:cTn id="47" dur="500" fill="hold"/>
                                        <p:tgtEl>
                                          <p:spTgt spid="32"/>
                                        </p:tgtEl>
                                        <p:attrNameLst>
                                          <p:attrName>ppt_h</p:attrName>
                                        </p:attrNameLst>
                                      </p:cBhvr>
                                      <p:tavLst>
                                        <p:tav tm="0">
                                          <p:val>
                                            <p:fltVal val="0"/>
                                          </p:val>
                                        </p:tav>
                                        <p:tav tm="100000">
                                          <p:val>
                                            <p:strVal val="#ppt_h"/>
                                          </p:val>
                                        </p:tav>
                                      </p:tavLst>
                                    </p:anim>
                                    <p:animEffect transition="in" filter="fade">
                                      <p:cBhvr>
                                        <p:cTn id="48" dur="500"/>
                                        <p:tgtEl>
                                          <p:spTgt spid="3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p:nvPr/>
        </p:nvGrpSpPr>
        <p:grpSpPr>
          <a:xfrm rot="20615408">
            <a:off x="4628725" y="2064574"/>
            <a:ext cx="2934549" cy="3805177"/>
            <a:chOff x="4722996" y="2167445"/>
            <a:chExt cx="2934549" cy="3805177"/>
          </a:xfrm>
        </p:grpSpPr>
        <p:sp>
          <p:nvSpPr>
            <p:cNvPr id="24" name="Freeform: Shape 3"/>
            <p:cNvSpPr>
              <a:spLocks/>
            </p:cNvSpPr>
            <p:nvPr/>
          </p:nvSpPr>
          <p:spPr bwMode="gray">
            <a:xfrm flipH="1">
              <a:off x="4722996" y="4779331"/>
              <a:ext cx="2161276"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6"/>
            </a:solidFill>
            <a:ln>
              <a:noFill/>
            </a:ln>
            <a:effectLst/>
            <a:extLst/>
          </p:spPr>
          <p:txBody>
            <a:bodyPr anchor="ctr"/>
            <a:lstStyle/>
            <a:p>
              <a:pPr algn="ctr"/>
              <a:endParaRPr/>
            </a:p>
          </p:txBody>
        </p:sp>
        <p:sp>
          <p:nvSpPr>
            <p:cNvPr id="25" name="Freeform: Shape 4"/>
            <p:cNvSpPr>
              <a:spLocks/>
            </p:cNvSpPr>
            <p:nvPr/>
          </p:nvSpPr>
          <p:spPr bwMode="gray">
            <a:xfrm rot="18000000" flipH="1">
              <a:off x="5756352" y="4555415"/>
              <a:ext cx="2159883"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5"/>
            </a:solidFill>
            <a:ln>
              <a:noFill/>
            </a:ln>
            <a:effectLst/>
            <a:extLst/>
          </p:spPr>
          <p:txBody>
            <a:bodyPr anchor="ctr"/>
            <a:lstStyle/>
            <a:p>
              <a:pPr algn="ctr"/>
              <a:endParaRPr/>
            </a:p>
          </p:txBody>
        </p:sp>
        <p:sp>
          <p:nvSpPr>
            <p:cNvPr id="26" name="Freeform: Shape 5"/>
            <p:cNvSpPr>
              <a:spLocks/>
            </p:cNvSpPr>
            <p:nvPr/>
          </p:nvSpPr>
          <p:spPr bwMode="gray">
            <a:xfrm rot="14400000" flipH="1">
              <a:off x="6044237" y="3416364"/>
              <a:ext cx="2159884" cy="674529"/>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4"/>
            </a:solidFill>
            <a:ln>
              <a:noFill/>
            </a:ln>
            <a:effectLst/>
            <a:extLst/>
          </p:spPr>
          <p:txBody>
            <a:bodyPr anchor="ctr"/>
            <a:lstStyle/>
            <a:p>
              <a:pPr algn="ctr"/>
              <a:endParaRPr/>
            </a:p>
          </p:txBody>
        </p:sp>
        <p:sp>
          <p:nvSpPr>
            <p:cNvPr id="27" name="Freeform: Shape 6"/>
            <p:cNvSpPr>
              <a:spLocks/>
            </p:cNvSpPr>
            <p:nvPr/>
          </p:nvSpPr>
          <p:spPr bwMode="gray">
            <a:xfrm rot="10800000" flipH="1">
              <a:off x="5496269" y="2651434"/>
              <a:ext cx="2161276"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a:noFill/>
            </a:ln>
            <a:effectLst/>
            <a:extLst/>
          </p:spPr>
          <p:txBody>
            <a:bodyPr anchor="ctr"/>
            <a:lstStyle/>
            <a:p>
              <a:pPr algn="ctr"/>
              <a:endParaRPr/>
            </a:p>
          </p:txBody>
        </p:sp>
        <p:sp>
          <p:nvSpPr>
            <p:cNvPr id="28" name="Freeform: Shape 7"/>
            <p:cNvSpPr>
              <a:spLocks/>
            </p:cNvSpPr>
            <p:nvPr/>
          </p:nvSpPr>
          <p:spPr bwMode="gray">
            <a:xfrm rot="7200000" flipH="1">
              <a:off x="4401726" y="2910121"/>
              <a:ext cx="2159884" cy="674531"/>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2"/>
            </a:solidFill>
            <a:ln>
              <a:noFill/>
            </a:ln>
            <a:effectLst/>
            <a:extLst/>
          </p:spPr>
          <p:txBody>
            <a:bodyPr anchor="ctr"/>
            <a:lstStyle/>
            <a:p>
              <a:pPr algn="ctr"/>
              <a:endParaRPr/>
            </a:p>
          </p:txBody>
        </p:sp>
        <p:sp>
          <p:nvSpPr>
            <p:cNvPr id="29" name="Freeform: Shape 8"/>
            <p:cNvSpPr>
              <a:spLocks/>
            </p:cNvSpPr>
            <p:nvPr/>
          </p:nvSpPr>
          <p:spPr bwMode="gray">
            <a:xfrm rot="3600000" flipH="1">
              <a:off x="4111056" y="3974068"/>
              <a:ext cx="2161274" cy="675920"/>
            </a:xfrm>
            <a:custGeom>
              <a:avLst/>
              <a:gdLst>
                <a:gd name="T0" fmla="*/ 1405 w 1717"/>
                <a:gd name="T1" fmla="*/ 102 h 484"/>
                <a:gd name="T2" fmla="*/ 1540 w 1717"/>
                <a:gd name="T3" fmla="*/ 395 h 484"/>
                <a:gd name="T4" fmla="*/ 1472 w 1717"/>
                <a:gd name="T5" fmla="*/ 369 h 484"/>
                <a:gd name="T6" fmla="*/ 1373 w 1717"/>
                <a:gd name="T7" fmla="*/ 403 h 484"/>
                <a:gd name="T8" fmla="*/ 1274 w 1717"/>
                <a:gd name="T9" fmla="*/ 433 h 484"/>
                <a:gd name="T10" fmla="*/ 1160 w 1717"/>
                <a:gd name="T11" fmla="*/ 458 h 484"/>
                <a:gd name="T12" fmla="*/ 1062 w 1717"/>
                <a:gd name="T13" fmla="*/ 472 h 484"/>
                <a:gd name="T14" fmla="*/ 968 w 1717"/>
                <a:gd name="T15" fmla="*/ 479 h 484"/>
                <a:gd name="T16" fmla="*/ 872 w 1717"/>
                <a:gd name="T17" fmla="*/ 479 h 484"/>
                <a:gd name="T18" fmla="*/ 766 w 1717"/>
                <a:gd name="T19" fmla="*/ 468 h 484"/>
                <a:gd name="T20" fmla="*/ 634 w 1717"/>
                <a:gd name="T21" fmla="*/ 439 h 484"/>
                <a:gd name="T22" fmla="*/ 524 w 1717"/>
                <a:gd name="T23" fmla="*/ 407 h 484"/>
                <a:gd name="T24" fmla="*/ 435 w 1717"/>
                <a:gd name="T25" fmla="*/ 373 h 484"/>
                <a:gd name="T26" fmla="*/ 344 w 1717"/>
                <a:gd name="T27" fmla="*/ 326 h 484"/>
                <a:gd name="T28" fmla="*/ 242 w 1717"/>
                <a:gd name="T29" fmla="*/ 256 h 484"/>
                <a:gd name="T30" fmla="*/ 157 w 1717"/>
                <a:gd name="T31" fmla="*/ 186 h 484"/>
                <a:gd name="T32" fmla="*/ 102 w 1717"/>
                <a:gd name="T33" fmla="*/ 132 h 484"/>
                <a:gd name="T34" fmla="*/ 0 w 1717"/>
                <a:gd name="T35" fmla="*/ 0 h 484"/>
                <a:gd name="T36" fmla="*/ 135 w 1717"/>
                <a:gd name="T37" fmla="*/ 124 h 484"/>
                <a:gd name="T38" fmla="*/ 219 w 1717"/>
                <a:gd name="T39" fmla="*/ 186 h 484"/>
                <a:gd name="T40" fmla="*/ 307 w 1717"/>
                <a:gd name="T41" fmla="*/ 231 h 484"/>
                <a:gd name="T42" fmla="*/ 395 w 1717"/>
                <a:gd name="T43" fmla="*/ 267 h 484"/>
                <a:gd name="T44" fmla="*/ 487 w 1717"/>
                <a:gd name="T45" fmla="*/ 293 h 484"/>
                <a:gd name="T46" fmla="*/ 571 w 1717"/>
                <a:gd name="T47" fmla="*/ 309 h 484"/>
                <a:gd name="T48" fmla="*/ 673 w 1717"/>
                <a:gd name="T49" fmla="*/ 318 h 484"/>
                <a:gd name="T50" fmla="*/ 766 w 1717"/>
                <a:gd name="T51" fmla="*/ 318 h 484"/>
                <a:gd name="T52" fmla="*/ 890 w 1717"/>
                <a:gd name="T53" fmla="*/ 311 h 484"/>
                <a:gd name="T54" fmla="*/ 1000 w 1717"/>
                <a:gd name="T55" fmla="*/ 296 h 484"/>
                <a:gd name="T56" fmla="*/ 1106 w 1717"/>
                <a:gd name="T57" fmla="*/ 274 h 484"/>
                <a:gd name="T58" fmla="*/ 1212 w 1717"/>
                <a:gd name="T59" fmla="*/ 245 h 484"/>
                <a:gd name="T60" fmla="*/ 1318 w 1717"/>
                <a:gd name="T61" fmla="*/ 209 h 484"/>
                <a:gd name="T62" fmla="*/ 1427 w 1717"/>
                <a:gd name="T63" fmla="*/ 15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solidFill>
            <a:ln>
              <a:noFill/>
            </a:ln>
            <a:effectLst/>
            <a:extLst/>
          </p:spPr>
          <p:txBody>
            <a:bodyPr anchor="ctr"/>
            <a:lstStyle/>
            <a:p>
              <a:pPr algn="ctr"/>
              <a:endParaRPr/>
            </a:p>
          </p:txBody>
        </p:sp>
      </p:grpSp>
      <p:grpSp>
        <p:nvGrpSpPr>
          <p:cNvPr id="30" name="组合 29"/>
          <p:cNvGrpSpPr/>
          <p:nvPr/>
        </p:nvGrpSpPr>
        <p:grpSpPr>
          <a:xfrm>
            <a:off x="7874283" y="1929905"/>
            <a:ext cx="3339817" cy="962022"/>
            <a:chOff x="874712" y="3325188"/>
            <a:chExt cx="3339817" cy="962022"/>
          </a:xfrm>
        </p:grpSpPr>
        <p:sp>
          <p:nvSpPr>
            <p:cNvPr id="31" name="矩形 30"/>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32" name="矩形 3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3" name="组合 32"/>
          <p:cNvGrpSpPr/>
          <p:nvPr/>
        </p:nvGrpSpPr>
        <p:grpSpPr>
          <a:xfrm>
            <a:off x="874713" y="473038"/>
            <a:ext cx="9530805" cy="584775"/>
            <a:chOff x="1516380" y="416171"/>
            <a:chExt cx="9530805" cy="584775"/>
          </a:xfrm>
        </p:grpSpPr>
        <p:sp>
          <p:nvSpPr>
            <p:cNvPr id="34" name="文本框 33"/>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35" name="文本框 34"/>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36" name="组合 35"/>
          <p:cNvGrpSpPr/>
          <p:nvPr/>
        </p:nvGrpSpPr>
        <p:grpSpPr>
          <a:xfrm>
            <a:off x="0" y="863599"/>
            <a:ext cx="12192000" cy="232314"/>
            <a:chOff x="0" y="863599"/>
            <a:chExt cx="12192000" cy="232314"/>
          </a:xfrm>
        </p:grpSpPr>
        <p:cxnSp>
          <p:nvCxnSpPr>
            <p:cNvPr id="37" name="直接连接符 36"/>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0383519" y="863599"/>
              <a:ext cx="1024461" cy="232313"/>
              <a:chOff x="9494519" y="680443"/>
              <a:chExt cx="1024461" cy="377370"/>
            </a:xfrm>
          </p:grpSpPr>
          <p:sp>
            <p:nvSpPr>
              <p:cNvPr id="39" name="平行四边形 38"/>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2" name="组合 41"/>
          <p:cNvGrpSpPr/>
          <p:nvPr/>
        </p:nvGrpSpPr>
        <p:grpSpPr>
          <a:xfrm>
            <a:off x="7874283" y="3264941"/>
            <a:ext cx="3339817" cy="962022"/>
            <a:chOff x="874712" y="3325188"/>
            <a:chExt cx="3339817" cy="962022"/>
          </a:xfrm>
        </p:grpSpPr>
        <p:sp>
          <p:nvSpPr>
            <p:cNvPr id="43" name="矩形 42"/>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4" name="矩形 43"/>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5" name="组合 44"/>
          <p:cNvGrpSpPr/>
          <p:nvPr/>
        </p:nvGrpSpPr>
        <p:grpSpPr>
          <a:xfrm>
            <a:off x="7874283" y="4599977"/>
            <a:ext cx="3339817" cy="962022"/>
            <a:chOff x="874712" y="3325188"/>
            <a:chExt cx="3339817" cy="962022"/>
          </a:xfrm>
        </p:grpSpPr>
        <p:sp>
          <p:nvSpPr>
            <p:cNvPr id="46" name="矩形 45"/>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7" name="矩形 46"/>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48" name="组合 47"/>
          <p:cNvGrpSpPr/>
          <p:nvPr/>
        </p:nvGrpSpPr>
        <p:grpSpPr>
          <a:xfrm>
            <a:off x="939611" y="1929905"/>
            <a:ext cx="3339817" cy="962022"/>
            <a:chOff x="874712" y="3325188"/>
            <a:chExt cx="3339817" cy="962022"/>
          </a:xfrm>
        </p:grpSpPr>
        <p:sp>
          <p:nvSpPr>
            <p:cNvPr id="49" name="矩形 48"/>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0" name="矩形 49"/>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1" name="组合 50"/>
          <p:cNvGrpSpPr/>
          <p:nvPr/>
        </p:nvGrpSpPr>
        <p:grpSpPr>
          <a:xfrm>
            <a:off x="939611" y="3264941"/>
            <a:ext cx="3339817" cy="962022"/>
            <a:chOff x="874712" y="3325188"/>
            <a:chExt cx="3339817" cy="962022"/>
          </a:xfrm>
        </p:grpSpPr>
        <p:sp>
          <p:nvSpPr>
            <p:cNvPr id="52" name="矩形 51"/>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3" name="矩形 52"/>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4" name="组合 53"/>
          <p:cNvGrpSpPr/>
          <p:nvPr/>
        </p:nvGrpSpPr>
        <p:grpSpPr>
          <a:xfrm>
            <a:off x="939611" y="4599977"/>
            <a:ext cx="3339817" cy="962022"/>
            <a:chOff x="874712" y="3325188"/>
            <a:chExt cx="3339817" cy="962022"/>
          </a:xfrm>
        </p:grpSpPr>
        <p:sp>
          <p:nvSpPr>
            <p:cNvPr id="55" name="矩形 54"/>
            <p:cNvSpPr/>
            <p:nvPr/>
          </p:nvSpPr>
          <p:spPr>
            <a:xfrm>
              <a:off x="874712" y="3677812"/>
              <a:ext cx="3339817"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56" name="矩形 55"/>
            <p:cNvSpPr/>
            <p:nvPr/>
          </p:nvSpPr>
          <p:spPr>
            <a:xfrm>
              <a:off x="1972555"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27952028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p:tgtEl>
                                          <p:spTgt spid="33"/>
                                        </p:tgtEl>
                                        <p:attrNameLst>
                                          <p:attrName>ppt_x</p:attrName>
                                        </p:attrNameLst>
                                      </p:cBhvr>
                                      <p:tavLst>
                                        <p:tav tm="0">
                                          <p:val>
                                            <p:strVal val="#ppt_x-#ppt_w*1.125000"/>
                                          </p:val>
                                        </p:tav>
                                        <p:tav tm="100000">
                                          <p:val>
                                            <p:strVal val="#ppt_x"/>
                                          </p:val>
                                        </p:tav>
                                      </p:tavLst>
                                    </p:anim>
                                    <p:animEffect transition="in" filter="wipe(right)">
                                      <p:cBhvr>
                                        <p:cTn id="13" dur="500"/>
                                        <p:tgtEl>
                                          <p:spTgt spid="33"/>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p:cTn id="24" dur="500" fill="hold"/>
                                        <p:tgtEl>
                                          <p:spTgt spid="58"/>
                                        </p:tgtEl>
                                        <p:attrNameLst>
                                          <p:attrName>ppt_w</p:attrName>
                                        </p:attrNameLst>
                                      </p:cBhvr>
                                      <p:tavLst>
                                        <p:tav tm="0">
                                          <p:val>
                                            <p:fltVal val="0"/>
                                          </p:val>
                                        </p:tav>
                                        <p:tav tm="100000">
                                          <p:val>
                                            <p:strVal val="#ppt_w"/>
                                          </p:val>
                                        </p:tav>
                                      </p:tavLst>
                                    </p:anim>
                                    <p:anim calcmode="lin" valueType="num">
                                      <p:cBhvr>
                                        <p:cTn id="25" dur="500" fill="hold"/>
                                        <p:tgtEl>
                                          <p:spTgt spid="58"/>
                                        </p:tgtEl>
                                        <p:attrNameLst>
                                          <p:attrName>ppt_h</p:attrName>
                                        </p:attrNameLst>
                                      </p:cBhvr>
                                      <p:tavLst>
                                        <p:tav tm="0">
                                          <p:val>
                                            <p:fltVal val="0"/>
                                          </p:val>
                                        </p:tav>
                                        <p:tav tm="100000">
                                          <p:val>
                                            <p:strVal val="#ppt_h"/>
                                          </p:val>
                                        </p:tav>
                                      </p:tavLst>
                                    </p:anim>
                                    <p:animEffect transition="in" filter="fade">
                                      <p:cBhvr>
                                        <p:cTn id="26" dur="500"/>
                                        <p:tgtEl>
                                          <p:spTgt spid="58"/>
                                        </p:tgtEl>
                                      </p:cBhvr>
                                    </p:animEffect>
                                  </p:childTnLst>
                                </p:cTn>
                              </p:par>
                            </p:childTnLst>
                          </p:cTn>
                        </p:par>
                        <p:par>
                          <p:cTn id="27" fill="hold">
                            <p:stCondLst>
                              <p:cond delay="2500"/>
                            </p:stCondLst>
                            <p:childTnLst>
                              <p:par>
                                <p:cTn id="28" presetID="2" presetClass="entr" presetSubtype="8"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0-#ppt_w/2"/>
                                          </p:val>
                                        </p:tav>
                                        <p:tav tm="100000">
                                          <p:val>
                                            <p:strVal val="#ppt_x"/>
                                          </p:val>
                                        </p:tav>
                                      </p:tavLst>
                                    </p:anim>
                                    <p:anim calcmode="lin" valueType="num">
                                      <p:cBhvr additive="base">
                                        <p:cTn id="31" dur="500" fill="hold"/>
                                        <p:tgtEl>
                                          <p:spTgt spid="48"/>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 calcmode="lin" valueType="num">
                                      <p:cBhvr additive="base">
                                        <p:cTn id="34" dur="500" fill="hold"/>
                                        <p:tgtEl>
                                          <p:spTgt spid="51"/>
                                        </p:tgtEl>
                                        <p:attrNameLst>
                                          <p:attrName>ppt_x</p:attrName>
                                        </p:attrNameLst>
                                      </p:cBhvr>
                                      <p:tavLst>
                                        <p:tav tm="0">
                                          <p:val>
                                            <p:strVal val="0-#ppt_w/2"/>
                                          </p:val>
                                        </p:tav>
                                        <p:tav tm="100000">
                                          <p:val>
                                            <p:strVal val="#ppt_x"/>
                                          </p:val>
                                        </p:tav>
                                      </p:tavLst>
                                    </p:anim>
                                    <p:anim calcmode="lin" valueType="num">
                                      <p:cBhvr additive="base">
                                        <p:cTn id="35" dur="500" fill="hold"/>
                                        <p:tgtEl>
                                          <p:spTgt spid="51"/>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0-#ppt_w/2"/>
                                          </p:val>
                                        </p:tav>
                                        <p:tav tm="100000">
                                          <p:val>
                                            <p:strVal val="#ppt_x"/>
                                          </p:val>
                                        </p:tav>
                                      </p:tavLst>
                                    </p:anim>
                                    <p:anim calcmode="lin" valueType="num">
                                      <p:cBhvr additive="base">
                                        <p:cTn id="39" dur="500" fill="hold"/>
                                        <p:tgtEl>
                                          <p:spTgt spid="5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1+#ppt_w/2"/>
                                          </p:val>
                                        </p:tav>
                                        <p:tav tm="100000">
                                          <p:val>
                                            <p:strVal val="#ppt_x"/>
                                          </p:val>
                                        </p:tav>
                                      </p:tavLst>
                                    </p:anim>
                                    <p:anim calcmode="lin" valueType="num">
                                      <p:cBhvr additive="base">
                                        <p:cTn id="43" dur="500" fill="hold"/>
                                        <p:tgtEl>
                                          <p:spTgt spid="30"/>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500" fill="hold"/>
                                        <p:tgtEl>
                                          <p:spTgt spid="42"/>
                                        </p:tgtEl>
                                        <p:attrNameLst>
                                          <p:attrName>ppt_x</p:attrName>
                                        </p:attrNameLst>
                                      </p:cBhvr>
                                      <p:tavLst>
                                        <p:tav tm="0">
                                          <p:val>
                                            <p:strVal val="1+#ppt_w/2"/>
                                          </p:val>
                                        </p:tav>
                                        <p:tav tm="100000">
                                          <p:val>
                                            <p:strVal val="#ppt_x"/>
                                          </p:val>
                                        </p:tav>
                                      </p:tavLst>
                                    </p:anim>
                                    <p:anim calcmode="lin" valueType="num">
                                      <p:cBhvr additive="base">
                                        <p:cTn id="47" dur="500" fill="hold"/>
                                        <p:tgtEl>
                                          <p:spTgt spid="42"/>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fill="hold"/>
                                        <p:tgtEl>
                                          <p:spTgt spid="45"/>
                                        </p:tgtEl>
                                        <p:attrNameLst>
                                          <p:attrName>ppt_x</p:attrName>
                                        </p:attrNameLst>
                                      </p:cBhvr>
                                      <p:tavLst>
                                        <p:tav tm="0">
                                          <p:val>
                                            <p:strVal val="1+#ppt_w/2"/>
                                          </p:val>
                                        </p:tav>
                                        <p:tav tm="100000">
                                          <p:val>
                                            <p:strVal val="#ppt_x"/>
                                          </p:val>
                                        </p:tav>
                                      </p:tavLst>
                                    </p:anim>
                                    <p:anim calcmode="lin" valueType="num">
                                      <p:cBhvr additive="base">
                                        <p:cTn id="51"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顶角 1"/>
          <p:cNvSpPr/>
          <p:nvPr/>
        </p:nvSpPr>
        <p:spPr>
          <a:xfrm>
            <a:off x="3073400" y="2070100"/>
            <a:ext cx="5499100" cy="3302000"/>
          </a:xfrm>
          <a:prstGeom prst="round2SameRect">
            <a:avLst>
              <a:gd name="adj1" fmla="val 12052"/>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pic>
        <p:nvPicPr>
          <p:cNvPr id="35" name="图片占位符 3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021" b="8021"/>
          <a:stretch>
            <a:fillRect/>
          </a:stretch>
        </p:blipFill>
        <p:spPr/>
      </p:pic>
      <p:sp>
        <p:nvSpPr>
          <p:cNvPr id="4" name="矩形: 圆顶角 4"/>
          <p:cNvSpPr/>
          <p:nvPr/>
        </p:nvSpPr>
        <p:spPr>
          <a:xfrm flipV="1">
            <a:off x="2901950" y="5372096"/>
            <a:ext cx="5838825" cy="384493"/>
          </a:xfrm>
          <a:prstGeom prst="round2SameRect">
            <a:avLst>
              <a:gd name="adj1" fmla="val 50000"/>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矩形: 圆顶角 3"/>
          <p:cNvSpPr/>
          <p:nvPr/>
        </p:nvSpPr>
        <p:spPr>
          <a:xfrm flipV="1">
            <a:off x="2848840" y="5372100"/>
            <a:ext cx="5948219" cy="271780"/>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椭圆 6"/>
          <p:cNvSpPr/>
          <p:nvPr/>
        </p:nvSpPr>
        <p:spPr>
          <a:xfrm>
            <a:off x="5558822" y="2138712"/>
            <a:ext cx="134556" cy="134556"/>
          </a:xfrm>
          <a:prstGeom prst="ellipse">
            <a:avLst/>
          </a:pr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矩形 9"/>
          <p:cNvSpPr/>
          <p:nvPr/>
        </p:nvSpPr>
        <p:spPr>
          <a:xfrm>
            <a:off x="8895080" y="3612627"/>
            <a:ext cx="2223929" cy="493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任意多边形: 形状 19"/>
          <p:cNvSpPr>
            <a:spLocks/>
          </p:cNvSpPr>
          <p:nvPr/>
        </p:nvSpPr>
        <p:spPr bwMode="auto">
          <a:xfrm>
            <a:off x="8994818" y="2732192"/>
            <a:ext cx="685681" cy="684406"/>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1"/>
          </a:solidFill>
          <a:ln>
            <a:noFill/>
          </a:ln>
          <a:extLst/>
        </p:spPr>
        <p:txBody>
          <a:bodyPr anchor="ctr"/>
          <a:lstStyle/>
          <a:p>
            <a:pPr algn="ctr"/>
            <a:endParaRPr/>
          </a:p>
        </p:txBody>
      </p:sp>
      <p:sp>
        <p:nvSpPr>
          <p:cNvPr id="16" name="椭圆 15"/>
          <p:cNvSpPr/>
          <p:nvPr/>
        </p:nvSpPr>
        <p:spPr>
          <a:xfrm>
            <a:off x="1023794" y="2363787"/>
            <a:ext cx="2895600" cy="2895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t" anchorCtr="1">
            <a:normAutofit/>
            <a:scene3d>
              <a:camera prst="orthographicFront"/>
              <a:lightRig rig="threePt" dir="t"/>
            </a:scene3d>
            <a:sp3d contourW="12700"/>
          </a:bodyPr>
          <a:lstStyle/>
          <a:p>
            <a:pPr lvl="0" algn="ctr" defTabSz="914378">
              <a:defRPr/>
            </a:pPr>
            <a:r>
              <a:rPr lang="zh-CN" altLang="en-US" sz="2400" b="1" dirty="0">
                <a:solidFill>
                  <a:schemeClr val="bg1"/>
                </a:solidFill>
              </a:rPr>
              <a:t>文本添加</a:t>
            </a:r>
          </a:p>
        </p:txBody>
      </p:sp>
      <p:sp>
        <p:nvSpPr>
          <p:cNvPr id="17" name="文本框 11"/>
          <p:cNvSpPr txBox="1"/>
          <p:nvPr/>
        </p:nvSpPr>
        <p:spPr>
          <a:xfrm>
            <a:off x="1865498" y="3192897"/>
            <a:ext cx="1212191" cy="707886"/>
          </a:xfrm>
          <a:prstGeom prst="rect">
            <a:avLst/>
          </a:prstGeom>
          <a:noFill/>
        </p:spPr>
        <p:txBody>
          <a:bodyPr wrap="none">
            <a:normAutofit/>
            <a:scene3d>
              <a:camera prst="orthographicFront"/>
              <a:lightRig rig="threePt" dir="t"/>
            </a:scene3d>
            <a:sp3d contourW="12700"/>
          </a:bodyPr>
          <a:lstStyle/>
          <a:p>
            <a:pPr algn="ctr"/>
            <a:r>
              <a:rPr lang="en-US" altLang="zh-CN" sz="4000" b="1" dirty="0">
                <a:solidFill>
                  <a:schemeClr val="bg1"/>
                </a:solidFill>
              </a:rPr>
              <a:t>80%</a:t>
            </a:r>
          </a:p>
        </p:txBody>
      </p:sp>
      <p:cxnSp>
        <p:nvCxnSpPr>
          <p:cNvPr id="18" name="直接连接符 17"/>
          <p:cNvCxnSpPr/>
          <p:nvPr/>
        </p:nvCxnSpPr>
        <p:spPr>
          <a:xfrm>
            <a:off x="1865498" y="3945932"/>
            <a:ext cx="1182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3547919" y="3297235"/>
            <a:ext cx="742950" cy="742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1" name="组合 20"/>
          <p:cNvGrpSpPr/>
          <p:nvPr/>
        </p:nvGrpSpPr>
        <p:grpSpPr>
          <a:xfrm>
            <a:off x="8914753" y="3657598"/>
            <a:ext cx="2402535" cy="1479086"/>
            <a:chOff x="874712" y="3325188"/>
            <a:chExt cx="2402535" cy="1479086"/>
          </a:xfrm>
        </p:grpSpPr>
        <p:sp>
          <p:nvSpPr>
            <p:cNvPr id="22" name="矩形 21"/>
            <p:cNvSpPr/>
            <p:nvPr/>
          </p:nvSpPr>
          <p:spPr>
            <a:xfrm>
              <a:off x="874712" y="3677812"/>
              <a:ext cx="2402535" cy="11264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23" name="矩形 2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4" name="组合 23"/>
          <p:cNvGrpSpPr/>
          <p:nvPr/>
        </p:nvGrpSpPr>
        <p:grpSpPr>
          <a:xfrm>
            <a:off x="874713" y="473038"/>
            <a:ext cx="9530805" cy="584775"/>
            <a:chOff x="1516380" y="416171"/>
            <a:chExt cx="9530805" cy="584775"/>
          </a:xfrm>
        </p:grpSpPr>
        <p:sp>
          <p:nvSpPr>
            <p:cNvPr id="25" name="文本框 24"/>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6" name="文本框 25"/>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7" name="组合 26"/>
          <p:cNvGrpSpPr/>
          <p:nvPr/>
        </p:nvGrpSpPr>
        <p:grpSpPr>
          <a:xfrm>
            <a:off x="0" y="863599"/>
            <a:ext cx="12192000" cy="232314"/>
            <a:chOff x="0" y="863599"/>
            <a:chExt cx="12192000" cy="232314"/>
          </a:xfrm>
        </p:grpSpPr>
        <p:cxnSp>
          <p:nvCxnSpPr>
            <p:cNvPr id="28" name="直接连接符 2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383519" y="863599"/>
              <a:ext cx="1024461" cy="232313"/>
              <a:chOff x="9494519" y="680443"/>
              <a:chExt cx="1024461" cy="377370"/>
            </a:xfrm>
          </p:grpSpPr>
          <p:sp>
            <p:nvSpPr>
              <p:cNvPr id="30" name="平行四边形 2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矩形 32"/>
          <p:cNvSpPr/>
          <p:nvPr/>
        </p:nvSpPr>
        <p:spPr>
          <a:xfrm>
            <a:off x="1416302" y="4096846"/>
            <a:ext cx="2080976"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Tree>
    <p:extLst>
      <p:ext uri="{BB962C8B-B14F-4D97-AF65-F5344CB8AC3E}">
        <p14:creationId xmlns:p14="http://schemas.microsoft.com/office/powerpoint/2010/main" val="32586704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1000" fill="hold"/>
                                        <p:tgtEl>
                                          <p:spTgt spid="3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childTnLst>
                          </p:cTn>
                        </p:par>
                        <p:par>
                          <p:cTn id="65" fill="hold">
                            <p:stCondLst>
                              <p:cond delay="2000"/>
                            </p:stCondLst>
                            <p:childTnLst>
                              <p:par>
                                <p:cTn id="66" presetID="53" presetClass="entr" presetSubtype="16"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childTnLst>
                          </p:cTn>
                        </p:par>
                        <p:par>
                          <p:cTn id="71" fill="hold">
                            <p:stCondLst>
                              <p:cond delay="2500"/>
                            </p:stCondLst>
                            <p:childTnLst>
                              <p:par>
                                <p:cTn id="72" presetID="2" presetClass="entr" presetSubtype="2"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1+#ppt_w/2"/>
                                          </p:val>
                                        </p:tav>
                                        <p:tav tm="100000">
                                          <p:val>
                                            <p:strVal val="#ppt_x"/>
                                          </p:val>
                                        </p:tav>
                                      </p:tavLst>
                                    </p:anim>
                                    <p:anim calcmode="lin" valueType="num">
                                      <p:cBhvr additive="base">
                                        <p:cTn id="7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P spid="14" grpId="0" animBg="1"/>
      <p:bldP spid="16" grpId="0" animBg="1"/>
      <p:bldP spid="17" grpId="0"/>
      <p:bldP spid="20"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74713" y="2534698"/>
            <a:ext cx="4339650"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5400" noProof="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感谢您的观看</a:t>
            </a:r>
            <a:endParaRPr kumimoji="0" lang="zh-CN" altLang="en-US" sz="54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5" name="矩形 4"/>
          <p:cNvSpPr/>
          <p:nvPr/>
        </p:nvSpPr>
        <p:spPr>
          <a:xfrm>
            <a:off x="918255" y="3594241"/>
            <a:ext cx="6672716" cy="830997"/>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p>
        </p:txBody>
      </p:sp>
      <p:sp>
        <p:nvSpPr>
          <p:cNvPr id="6" name="矩形 5"/>
          <p:cNvSpPr/>
          <p:nvPr/>
        </p:nvSpPr>
        <p:spPr>
          <a:xfrm>
            <a:off x="874713" y="1625882"/>
            <a:ext cx="3724096" cy="923330"/>
          </a:xfrm>
          <a:prstGeom prst="rect">
            <a:avLst/>
          </a:prstGeom>
        </p:spPr>
        <p:txBody>
          <a:bodyPr wrap="none">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rPr>
              <a:t>BUSINESS</a:t>
            </a:r>
            <a:endParaRPr kumimoji="0" lang="zh-CN" altLang="en-US"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a:ea typeface="微软雅黑"/>
              <a:cs typeface="+mn-cs"/>
            </a:endParaRPr>
          </a:p>
        </p:txBody>
      </p:sp>
      <p:sp>
        <p:nvSpPr>
          <p:cNvPr id="7" name="矩形 6"/>
          <p:cNvSpPr/>
          <p:nvPr/>
        </p:nvSpPr>
        <p:spPr>
          <a:xfrm>
            <a:off x="1029477" y="4677960"/>
            <a:ext cx="2208245" cy="480053"/>
          </a:xfrm>
          <a:prstGeom prst="rect">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Arial"/>
                <a:ea typeface="微软雅黑"/>
                <a:cs typeface="+mn-cs"/>
              </a:rPr>
              <a:t>TO BE xxx</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9321456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01</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53096112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5988587" y="1621837"/>
            <a:ext cx="4228570" cy="4544744"/>
            <a:chOff x="6121705" y="1444037"/>
            <a:chExt cx="4228570" cy="4544744"/>
          </a:xfrm>
        </p:grpSpPr>
        <p:sp>
          <p:nvSpPr>
            <p:cNvPr id="36" name="Freeform: Shape 3"/>
            <p:cNvSpPr>
              <a:spLocks/>
            </p:cNvSpPr>
            <p:nvPr/>
          </p:nvSpPr>
          <p:spPr bwMode="auto">
            <a:xfrm>
              <a:off x="6968130" y="2344911"/>
              <a:ext cx="2211796" cy="2617032"/>
            </a:xfrm>
            <a:custGeom>
              <a:avLst/>
              <a:gdLst/>
              <a:ahLst/>
              <a:cxnLst>
                <a:cxn ang="0">
                  <a:pos x="1032" y="692"/>
                </a:cxn>
                <a:cxn ang="0">
                  <a:pos x="1034" y="692"/>
                </a:cxn>
                <a:cxn ang="0">
                  <a:pos x="693" y="631"/>
                </a:cxn>
                <a:cxn ang="0">
                  <a:pos x="1034" y="692"/>
                </a:cxn>
                <a:cxn ang="0">
                  <a:pos x="1030" y="688"/>
                </a:cxn>
                <a:cxn ang="0">
                  <a:pos x="1311" y="688"/>
                </a:cxn>
                <a:cxn ang="0">
                  <a:pos x="797" y="352"/>
                </a:cxn>
                <a:cxn ang="0">
                  <a:pos x="1070" y="423"/>
                </a:cxn>
                <a:cxn ang="0">
                  <a:pos x="1430" y="958"/>
                </a:cxn>
                <a:cxn ang="0">
                  <a:pos x="1258" y="1420"/>
                </a:cxn>
                <a:cxn ang="0">
                  <a:pos x="709" y="1686"/>
                </a:cxn>
                <a:cxn ang="0">
                  <a:pos x="320" y="1465"/>
                </a:cxn>
                <a:cxn ang="0">
                  <a:pos x="0" y="516"/>
                </a:cxn>
                <a:cxn ang="0">
                  <a:pos x="1108" y="159"/>
                </a:cxn>
                <a:cxn ang="0">
                  <a:pos x="1127" y="950"/>
                </a:cxn>
                <a:cxn ang="0">
                  <a:pos x="1258" y="1420"/>
                </a:cxn>
                <a:cxn ang="0">
                  <a:pos x="1430" y="958"/>
                </a:cxn>
                <a:cxn ang="0">
                  <a:pos x="543" y="218"/>
                </a:cxn>
                <a:cxn ang="0">
                  <a:pos x="797" y="352"/>
                </a:cxn>
                <a:cxn ang="0">
                  <a:pos x="370" y="444"/>
                </a:cxn>
                <a:cxn ang="0">
                  <a:pos x="800" y="355"/>
                </a:cxn>
                <a:cxn ang="0">
                  <a:pos x="800" y="355"/>
                </a:cxn>
                <a:cxn ang="0">
                  <a:pos x="370" y="447"/>
                </a:cxn>
                <a:cxn ang="0">
                  <a:pos x="424" y="673"/>
                </a:cxn>
                <a:cxn ang="0">
                  <a:pos x="361" y="450"/>
                </a:cxn>
                <a:cxn ang="0">
                  <a:pos x="213" y="694"/>
                </a:cxn>
                <a:cxn ang="0">
                  <a:pos x="364" y="450"/>
                </a:cxn>
                <a:cxn ang="0">
                  <a:pos x="372" y="448"/>
                </a:cxn>
                <a:cxn ang="0">
                  <a:pos x="372" y="448"/>
                </a:cxn>
                <a:cxn ang="0">
                  <a:pos x="453" y="901"/>
                </a:cxn>
                <a:cxn ang="0">
                  <a:pos x="244" y="124"/>
                </a:cxn>
                <a:cxn ang="0">
                  <a:pos x="774" y="1179"/>
                </a:cxn>
                <a:cxn ang="0">
                  <a:pos x="564" y="1180"/>
                </a:cxn>
                <a:cxn ang="0">
                  <a:pos x="744" y="1453"/>
                </a:cxn>
                <a:cxn ang="0">
                  <a:pos x="774" y="1179"/>
                </a:cxn>
                <a:cxn ang="0">
                  <a:pos x="805" y="941"/>
                </a:cxn>
                <a:cxn ang="0">
                  <a:pos x="564" y="1180"/>
                </a:cxn>
                <a:cxn ang="0">
                  <a:pos x="454" y="904"/>
                </a:cxn>
                <a:cxn ang="0">
                  <a:pos x="446" y="915"/>
                </a:cxn>
                <a:cxn ang="0">
                  <a:pos x="744" y="1459"/>
                </a:cxn>
                <a:cxn ang="0">
                  <a:pos x="744" y="1459"/>
                </a:cxn>
                <a:cxn ang="0">
                  <a:pos x="456" y="903"/>
                </a:cxn>
                <a:cxn ang="0">
                  <a:pos x="442" y="904"/>
                </a:cxn>
                <a:cxn ang="0">
                  <a:pos x="506" y="1416"/>
                </a:cxn>
                <a:cxn ang="0">
                  <a:pos x="501" y="1686"/>
                </a:cxn>
                <a:cxn ang="0">
                  <a:pos x="805" y="941"/>
                </a:cxn>
              </a:cxnLst>
              <a:rect l="0" t="0" r="r" b="b"/>
              <a:pathLst>
                <a:path w="1430" h="1692">
                  <a:moveTo>
                    <a:pt x="1032" y="694"/>
                  </a:moveTo>
                  <a:lnTo>
                    <a:pt x="1034" y="692"/>
                  </a:lnTo>
                  <a:lnTo>
                    <a:pt x="1032" y="692"/>
                  </a:lnTo>
                  <a:lnTo>
                    <a:pt x="1032" y="694"/>
                  </a:lnTo>
                  <a:lnTo>
                    <a:pt x="1127" y="950"/>
                  </a:lnTo>
                  <a:moveTo>
                    <a:pt x="1034" y="692"/>
                  </a:moveTo>
                  <a:lnTo>
                    <a:pt x="1030" y="688"/>
                  </a:lnTo>
                  <a:lnTo>
                    <a:pt x="1032" y="692"/>
                  </a:lnTo>
                  <a:lnTo>
                    <a:pt x="693" y="631"/>
                  </a:lnTo>
                  <a:lnTo>
                    <a:pt x="803" y="358"/>
                  </a:lnTo>
                  <a:lnTo>
                    <a:pt x="1030" y="688"/>
                  </a:lnTo>
                  <a:moveTo>
                    <a:pt x="1034" y="692"/>
                  </a:moveTo>
                  <a:lnTo>
                    <a:pt x="1290" y="451"/>
                  </a:lnTo>
                  <a:lnTo>
                    <a:pt x="1070" y="423"/>
                  </a:lnTo>
                  <a:lnTo>
                    <a:pt x="1030" y="688"/>
                  </a:lnTo>
                  <a:lnTo>
                    <a:pt x="1030" y="688"/>
                  </a:lnTo>
                  <a:moveTo>
                    <a:pt x="1034" y="692"/>
                  </a:moveTo>
                  <a:lnTo>
                    <a:pt x="1311" y="688"/>
                  </a:lnTo>
                  <a:lnTo>
                    <a:pt x="1290" y="451"/>
                  </a:lnTo>
                  <a:moveTo>
                    <a:pt x="1108" y="159"/>
                  </a:moveTo>
                  <a:lnTo>
                    <a:pt x="797" y="352"/>
                  </a:lnTo>
                  <a:lnTo>
                    <a:pt x="799" y="352"/>
                  </a:lnTo>
                  <a:lnTo>
                    <a:pt x="805" y="354"/>
                  </a:lnTo>
                  <a:lnTo>
                    <a:pt x="1070" y="423"/>
                  </a:lnTo>
                  <a:lnTo>
                    <a:pt x="1108" y="159"/>
                  </a:lnTo>
                  <a:moveTo>
                    <a:pt x="1311" y="688"/>
                  </a:moveTo>
                  <a:lnTo>
                    <a:pt x="1430" y="958"/>
                  </a:lnTo>
                  <a:lnTo>
                    <a:pt x="1311" y="1035"/>
                  </a:lnTo>
                  <a:lnTo>
                    <a:pt x="1300" y="1234"/>
                  </a:lnTo>
                  <a:lnTo>
                    <a:pt x="1258" y="1420"/>
                  </a:lnTo>
                  <a:lnTo>
                    <a:pt x="1049" y="1421"/>
                  </a:lnTo>
                  <a:lnTo>
                    <a:pt x="948" y="1688"/>
                  </a:lnTo>
                  <a:lnTo>
                    <a:pt x="709" y="1686"/>
                  </a:lnTo>
                  <a:lnTo>
                    <a:pt x="501" y="1686"/>
                  </a:lnTo>
                  <a:lnTo>
                    <a:pt x="309" y="1692"/>
                  </a:lnTo>
                  <a:lnTo>
                    <a:pt x="320" y="1465"/>
                  </a:lnTo>
                  <a:lnTo>
                    <a:pt x="276" y="1180"/>
                  </a:lnTo>
                  <a:lnTo>
                    <a:pt x="61" y="932"/>
                  </a:lnTo>
                  <a:lnTo>
                    <a:pt x="0" y="516"/>
                  </a:lnTo>
                  <a:lnTo>
                    <a:pt x="244" y="124"/>
                  </a:lnTo>
                  <a:lnTo>
                    <a:pt x="745" y="0"/>
                  </a:lnTo>
                  <a:lnTo>
                    <a:pt x="1108" y="159"/>
                  </a:lnTo>
                  <a:lnTo>
                    <a:pt x="1290" y="451"/>
                  </a:lnTo>
                  <a:moveTo>
                    <a:pt x="1311" y="1035"/>
                  </a:moveTo>
                  <a:lnTo>
                    <a:pt x="1127" y="950"/>
                  </a:lnTo>
                  <a:lnTo>
                    <a:pt x="1300" y="1234"/>
                  </a:lnTo>
                  <a:lnTo>
                    <a:pt x="1008" y="1179"/>
                  </a:lnTo>
                  <a:lnTo>
                    <a:pt x="1258" y="1420"/>
                  </a:lnTo>
                  <a:moveTo>
                    <a:pt x="1311" y="688"/>
                  </a:moveTo>
                  <a:lnTo>
                    <a:pt x="1127" y="950"/>
                  </a:lnTo>
                  <a:lnTo>
                    <a:pt x="1430" y="958"/>
                  </a:lnTo>
                  <a:moveTo>
                    <a:pt x="244" y="124"/>
                  </a:moveTo>
                  <a:lnTo>
                    <a:pt x="541" y="220"/>
                  </a:lnTo>
                  <a:lnTo>
                    <a:pt x="543" y="218"/>
                  </a:lnTo>
                  <a:lnTo>
                    <a:pt x="745" y="0"/>
                  </a:lnTo>
                  <a:lnTo>
                    <a:pt x="797" y="352"/>
                  </a:lnTo>
                  <a:moveTo>
                    <a:pt x="797" y="352"/>
                  </a:moveTo>
                  <a:lnTo>
                    <a:pt x="797" y="352"/>
                  </a:lnTo>
                  <a:lnTo>
                    <a:pt x="541" y="220"/>
                  </a:lnTo>
                  <a:lnTo>
                    <a:pt x="370" y="444"/>
                  </a:lnTo>
                  <a:lnTo>
                    <a:pt x="370" y="447"/>
                  </a:lnTo>
                  <a:lnTo>
                    <a:pt x="372" y="447"/>
                  </a:lnTo>
                  <a:lnTo>
                    <a:pt x="800" y="355"/>
                  </a:lnTo>
                  <a:lnTo>
                    <a:pt x="799" y="352"/>
                  </a:lnTo>
                  <a:lnTo>
                    <a:pt x="803" y="354"/>
                  </a:lnTo>
                  <a:lnTo>
                    <a:pt x="800" y="355"/>
                  </a:lnTo>
                  <a:lnTo>
                    <a:pt x="803" y="358"/>
                  </a:lnTo>
                  <a:lnTo>
                    <a:pt x="805" y="354"/>
                  </a:lnTo>
                  <a:moveTo>
                    <a:pt x="370" y="447"/>
                  </a:moveTo>
                  <a:lnTo>
                    <a:pt x="372" y="448"/>
                  </a:lnTo>
                  <a:lnTo>
                    <a:pt x="372" y="448"/>
                  </a:lnTo>
                  <a:lnTo>
                    <a:pt x="424" y="673"/>
                  </a:lnTo>
                  <a:lnTo>
                    <a:pt x="693" y="631"/>
                  </a:lnTo>
                  <a:lnTo>
                    <a:pt x="372" y="447"/>
                  </a:lnTo>
                  <a:moveTo>
                    <a:pt x="361" y="450"/>
                  </a:moveTo>
                  <a:lnTo>
                    <a:pt x="0" y="516"/>
                  </a:lnTo>
                  <a:lnTo>
                    <a:pt x="212" y="695"/>
                  </a:lnTo>
                  <a:lnTo>
                    <a:pt x="213" y="694"/>
                  </a:lnTo>
                  <a:lnTo>
                    <a:pt x="366" y="450"/>
                  </a:lnTo>
                  <a:lnTo>
                    <a:pt x="366" y="448"/>
                  </a:lnTo>
                  <a:lnTo>
                    <a:pt x="364" y="450"/>
                  </a:lnTo>
                  <a:lnTo>
                    <a:pt x="367" y="448"/>
                  </a:lnTo>
                  <a:lnTo>
                    <a:pt x="370" y="447"/>
                  </a:lnTo>
                  <a:moveTo>
                    <a:pt x="372" y="448"/>
                  </a:moveTo>
                  <a:lnTo>
                    <a:pt x="367" y="448"/>
                  </a:lnTo>
                  <a:moveTo>
                    <a:pt x="366" y="448"/>
                  </a:moveTo>
                  <a:lnTo>
                    <a:pt x="372" y="448"/>
                  </a:lnTo>
                  <a:moveTo>
                    <a:pt x="213" y="694"/>
                  </a:moveTo>
                  <a:lnTo>
                    <a:pt x="424" y="673"/>
                  </a:lnTo>
                  <a:lnTo>
                    <a:pt x="453" y="901"/>
                  </a:lnTo>
                  <a:lnTo>
                    <a:pt x="212" y="695"/>
                  </a:lnTo>
                  <a:lnTo>
                    <a:pt x="61" y="932"/>
                  </a:lnTo>
                  <a:moveTo>
                    <a:pt x="244" y="124"/>
                  </a:moveTo>
                  <a:lnTo>
                    <a:pt x="370" y="444"/>
                  </a:lnTo>
                  <a:moveTo>
                    <a:pt x="744" y="1453"/>
                  </a:moveTo>
                  <a:lnTo>
                    <a:pt x="774" y="1179"/>
                  </a:lnTo>
                  <a:lnTo>
                    <a:pt x="564" y="1180"/>
                  </a:lnTo>
                  <a:lnTo>
                    <a:pt x="744" y="1453"/>
                  </a:lnTo>
                  <a:moveTo>
                    <a:pt x="564" y="1180"/>
                  </a:moveTo>
                  <a:lnTo>
                    <a:pt x="506" y="1416"/>
                  </a:lnTo>
                  <a:lnTo>
                    <a:pt x="744" y="1459"/>
                  </a:lnTo>
                  <a:lnTo>
                    <a:pt x="744" y="1453"/>
                  </a:lnTo>
                  <a:moveTo>
                    <a:pt x="1008" y="1179"/>
                  </a:moveTo>
                  <a:lnTo>
                    <a:pt x="805" y="941"/>
                  </a:lnTo>
                  <a:lnTo>
                    <a:pt x="774" y="1179"/>
                  </a:lnTo>
                  <a:lnTo>
                    <a:pt x="1008" y="1179"/>
                  </a:lnTo>
                  <a:lnTo>
                    <a:pt x="1127" y="950"/>
                  </a:lnTo>
                  <a:lnTo>
                    <a:pt x="805" y="941"/>
                  </a:lnTo>
                  <a:lnTo>
                    <a:pt x="454" y="904"/>
                  </a:lnTo>
                  <a:lnTo>
                    <a:pt x="446" y="915"/>
                  </a:lnTo>
                  <a:lnTo>
                    <a:pt x="564" y="1180"/>
                  </a:lnTo>
                  <a:lnTo>
                    <a:pt x="805" y="941"/>
                  </a:lnTo>
                  <a:lnTo>
                    <a:pt x="693" y="631"/>
                  </a:lnTo>
                  <a:lnTo>
                    <a:pt x="454" y="904"/>
                  </a:lnTo>
                  <a:lnTo>
                    <a:pt x="454" y="903"/>
                  </a:lnTo>
                  <a:lnTo>
                    <a:pt x="442" y="904"/>
                  </a:lnTo>
                  <a:lnTo>
                    <a:pt x="446" y="915"/>
                  </a:lnTo>
                  <a:lnTo>
                    <a:pt x="276" y="1180"/>
                  </a:lnTo>
                  <a:lnTo>
                    <a:pt x="564" y="1180"/>
                  </a:lnTo>
                  <a:moveTo>
                    <a:pt x="744" y="1459"/>
                  </a:moveTo>
                  <a:lnTo>
                    <a:pt x="1049" y="1421"/>
                  </a:lnTo>
                  <a:lnTo>
                    <a:pt x="1008" y="1179"/>
                  </a:lnTo>
                  <a:lnTo>
                    <a:pt x="744" y="1459"/>
                  </a:lnTo>
                  <a:lnTo>
                    <a:pt x="948" y="1688"/>
                  </a:lnTo>
                  <a:moveTo>
                    <a:pt x="454" y="903"/>
                  </a:moveTo>
                  <a:lnTo>
                    <a:pt x="456" y="903"/>
                  </a:lnTo>
                  <a:lnTo>
                    <a:pt x="453" y="901"/>
                  </a:lnTo>
                  <a:lnTo>
                    <a:pt x="454" y="903"/>
                  </a:lnTo>
                  <a:moveTo>
                    <a:pt x="442" y="904"/>
                  </a:moveTo>
                  <a:lnTo>
                    <a:pt x="61" y="932"/>
                  </a:lnTo>
                  <a:moveTo>
                    <a:pt x="276" y="1180"/>
                  </a:moveTo>
                  <a:lnTo>
                    <a:pt x="506" y="1416"/>
                  </a:lnTo>
                  <a:moveTo>
                    <a:pt x="709" y="1686"/>
                  </a:moveTo>
                  <a:lnTo>
                    <a:pt x="744" y="1459"/>
                  </a:lnTo>
                  <a:lnTo>
                    <a:pt x="501" y="1686"/>
                  </a:lnTo>
                  <a:lnTo>
                    <a:pt x="506" y="1416"/>
                  </a:lnTo>
                  <a:lnTo>
                    <a:pt x="309" y="1692"/>
                  </a:lnTo>
                  <a:moveTo>
                    <a:pt x="805" y="941"/>
                  </a:moveTo>
                  <a:lnTo>
                    <a:pt x="1032" y="694"/>
                  </a:lnTo>
                </a:path>
              </a:pathLst>
            </a:custGeom>
            <a:noFill/>
            <a:ln w="9525" cap="rnd">
              <a:solidFill>
                <a:schemeClr val="bg1">
                  <a:lumMod val="65000"/>
                </a:schemeClr>
              </a:solidFill>
              <a:prstDash val="solid"/>
              <a:round/>
              <a:headEnd/>
              <a:tailEnd/>
            </a:ln>
          </p:spPr>
          <p:txBody>
            <a:bodyPr anchor="ctr"/>
            <a:lstStyle/>
            <a:p>
              <a:pPr algn="ctr"/>
              <a:endParaRPr/>
            </a:p>
          </p:txBody>
        </p:sp>
        <p:grpSp>
          <p:nvGrpSpPr>
            <p:cNvPr id="37" name="Group 4"/>
            <p:cNvGrpSpPr/>
            <p:nvPr/>
          </p:nvGrpSpPr>
          <p:grpSpPr>
            <a:xfrm>
              <a:off x="6893884" y="2267576"/>
              <a:ext cx="2337077" cy="2751595"/>
              <a:chOff x="3371851" y="1649413"/>
              <a:chExt cx="2398713" cy="2824162"/>
            </a:xfrm>
          </p:grpSpPr>
          <p:sp>
            <p:nvSpPr>
              <p:cNvPr id="45" name="Freeform: Shape 5"/>
              <p:cNvSpPr>
                <a:spLocks/>
              </p:cNvSpPr>
              <p:nvPr/>
            </p:nvSpPr>
            <p:spPr bwMode="auto">
              <a:xfrm>
                <a:off x="3775076" y="1862138"/>
                <a:ext cx="130175" cy="130175"/>
              </a:xfrm>
              <a:custGeom>
                <a:avLst/>
                <a:gdLst/>
                <a:ahLst/>
                <a:cxnLst>
                  <a:cxn ang="0">
                    <a:pos x="46" y="46"/>
                  </a:cxn>
                  <a:cxn ang="0">
                    <a:pos x="27" y="54"/>
                  </a:cxn>
                  <a:cxn ang="0">
                    <a:pos x="8" y="46"/>
                  </a:cxn>
                  <a:cxn ang="0">
                    <a:pos x="0" y="27"/>
                  </a:cxn>
                  <a:cxn ang="0">
                    <a:pos x="8" y="8"/>
                  </a:cxn>
                  <a:cxn ang="0">
                    <a:pos x="27" y="0"/>
                  </a:cxn>
                  <a:cxn ang="0">
                    <a:pos x="46" y="8"/>
                  </a:cxn>
                  <a:cxn ang="0">
                    <a:pos x="54" y="27"/>
                  </a:cxn>
                  <a:cxn ang="0">
                    <a:pos x="46" y="46"/>
                  </a:cxn>
                </a:cxnLst>
                <a:rect l="0" t="0" r="r" b="b"/>
                <a:pathLst>
                  <a:path w="54" h="54">
                    <a:moveTo>
                      <a:pt x="46" y="46"/>
                    </a:moveTo>
                    <a:cubicBezTo>
                      <a:pt x="41" y="51"/>
                      <a:pt x="34" y="54"/>
                      <a:pt x="27" y="54"/>
                    </a:cubicBezTo>
                    <a:cubicBezTo>
                      <a:pt x="20" y="54"/>
                      <a:pt x="13" y="51"/>
                      <a:pt x="8" y="46"/>
                    </a:cubicBezTo>
                    <a:cubicBezTo>
                      <a:pt x="3" y="41"/>
                      <a:pt x="0" y="34"/>
                      <a:pt x="0" y="27"/>
                    </a:cubicBezTo>
                    <a:cubicBezTo>
                      <a:pt x="0" y="20"/>
                      <a:pt x="3" y="13"/>
                      <a:pt x="8" y="8"/>
                    </a:cubicBezTo>
                    <a:cubicBezTo>
                      <a:pt x="13" y="3"/>
                      <a:pt x="20" y="0"/>
                      <a:pt x="27" y="0"/>
                    </a:cubicBezTo>
                    <a:cubicBezTo>
                      <a:pt x="34" y="0"/>
                      <a:pt x="41" y="3"/>
                      <a:pt x="46" y="8"/>
                    </a:cubicBezTo>
                    <a:cubicBezTo>
                      <a:pt x="51" y="13"/>
                      <a:pt x="54" y="20"/>
                      <a:pt x="54" y="27"/>
                    </a:cubicBezTo>
                    <a:cubicBezTo>
                      <a:pt x="54" y="34"/>
                      <a:pt x="51" y="41"/>
                      <a:pt x="46" y="46"/>
                    </a:cubicBezTo>
                    <a:close/>
                  </a:path>
                </a:pathLst>
              </a:custGeom>
              <a:solidFill>
                <a:schemeClr val="accent2"/>
              </a:solidFill>
              <a:ln w="9525">
                <a:noFill/>
                <a:round/>
                <a:headEnd/>
                <a:tailEnd/>
              </a:ln>
            </p:spPr>
            <p:txBody>
              <a:bodyPr anchor="ctr"/>
              <a:lstStyle/>
              <a:p>
                <a:pPr algn="ctr"/>
                <a:endParaRPr/>
              </a:p>
            </p:txBody>
          </p:sp>
          <p:sp>
            <p:nvSpPr>
              <p:cNvPr id="46" name="Freeform: Shape 6"/>
              <p:cNvSpPr>
                <a:spLocks/>
              </p:cNvSpPr>
              <p:nvPr/>
            </p:nvSpPr>
            <p:spPr bwMode="auto">
              <a:xfrm>
                <a:off x="4518026" y="1649413"/>
                <a:ext cx="188913" cy="188912"/>
              </a:xfrm>
              <a:custGeom>
                <a:avLst/>
                <a:gdLst/>
                <a:ahLst/>
                <a:cxnLst>
                  <a:cxn ang="0">
                    <a:pos x="11" y="11"/>
                  </a:cxn>
                  <a:cxn ang="0">
                    <a:pos x="39" y="0"/>
                  </a:cxn>
                  <a:cxn ang="0">
                    <a:pos x="66" y="11"/>
                  </a:cxn>
                  <a:cxn ang="0">
                    <a:pos x="78" y="39"/>
                  </a:cxn>
                  <a:cxn ang="0">
                    <a:pos x="66" y="66"/>
                  </a:cxn>
                  <a:cxn ang="0">
                    <a:pos x="39" y="78"/>
                  </a:cxn>
                  <a:cxn ang="0">
                    <a:pos x="11" y="66"/>
                  </a:cxn>
                  <a:cxn ang="0">
                    <a:pos x="0" y="39"/>
                  </a:cxn>
                  <a:cxn ang="0">
                    <a:pos x="11" y="11"/>
                  </a:cxn>
                </a:cxnLst>
                <a:rect l="0" t="0" r="r" b="b"/>
                <a:pathLst>
                  <a:path w="78" h="78">
                    <a:moveTo>
                      <a:pt x="11" y="11"/>
                    </a:moveTo>
                    <a:cubicBezTo>
                      <a:pt x="19" y="4"/>
                      <a:pt x="28" y="0"/>
                      <a:pt x="39" y="0"/>
                    </a:cubicBezTo>
                    <a:cubicBezTo>
                      <a:pt x="50" y="0"/>
                      <a:pt x="59" y="4"/>
                      <a:pt x="66" y="11"/>
                    </a:cubicBezTo>
                    <a:cubicBezTo>
                      <a:pt x="74" y="19"/>
                      <a:pt x="78" y="28"/>
                      <a:pt x="78" y="39"/>
                    </a:cubicBezTo>
                    <a:cubicBezTo>
                      <a:pt x="78" y="50"/>
                      <a:pt x="74" y="59"/>
                      <a:pt x="66" y="66"/>
                    </a:cubicBezTo>
                    <a:cubicBezTo>
                      <a:pt x="59" y="74"/>
                      <a:pt x="50" y="78"/>
                      <a:pt x="39" y="78"/>
                    </a:cubicBezTo>
                    <a:cubicBezTo>
                      <a:pt x="28" y="78"/>
                      <a:pt x="19" y="74"/>
                      <a:pt x="11" y="66"/>
                    </a:cubicBezTo>
                    <a:cubicBezTo>
                      <a:pt x="4" y="59"/>
                      <a:pt x="0" y="50"/>
                      <a:pt x="0" y="39"/>
                    </a:cubicBezTo>
                    <a:cubicBezTo>
                      <a:pt x="0" y="28"/>
                      <a:pt x="4" y="19"/>
                      <a:pt x="11" y="11"/>
                    </a:cubicBezTo>
                    <a:close/>
                  </a:path>
                </a:pathLst>
              </a:custGeom>
              <a:solidFill>
                <a:schemeClr val="accent1"/>
              </a:solidFill>
              <a:ln w="9525">
                <a:noFill/>
                <a:round/>
                <a:headEnd/>
                <a:tailEnd/>
              </a:ln>
            </p:spPr>
            <p:txBody>
              <a:bodyPr anchor="ctr"/>
              <a:lstStyle/>
              <a:p>
                <a:pPr algn="ctr"/>
                <a:endParaRPr/>
              </a:p>
            </p:txBody>
          </p:sp>
          <p:sp>
            <p:nvSpPr>
              <p:cNvPr id="47" name="Freeform: Shape 7"/>
              <p:cNvSpPr>
                <a:spLocks/>
              </p:cNvSpPr>
              <p:nvPr/>
            </p:nvSpPr>
            <p:spPr bwMode="auto">
              <a:xfrm>
                <a:off x="4252913" y="2024063"/>
                <a:ext cx="107950"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5"/>
              </a:solidFill>
              <a:ln w="9525">
                <a:noFill/>
                <a:round/>
                <a:headEnd/>
                <a:tailEnd/>
              </a:ln>
            </p:spPr>
            <p:txBody>
              <a:bodyPr anchor="ctr"/>
              <a:lstStyle/>
              <a:p>
                <a:pPr algn="ctr"/>
                <a:endParaRPr/>
              </a:p>
            </p:txBody>
          </p:sp>
          <p:sp>
            <p:nvSpPr>
              <p:cNvPr id="48" name="Freeform: Shape 8"/>
              <p:cNvSpPr>
                <a:spLocks/>
              </p:cNvSpPr>
              <p:nvPr/>
            </p:nvSpPr>
            <p:spPr bwMode="auto">
              <a:xfrm>
                <a:off x="5154613" y="1927225"/>
                <a:ext cx="106363" cy="106362"/>
              </a:xfrm>
              <a:custGeom>
                <a:avLst/>
                <a:gdLst/>
                <a:ahLst/>
                <a:cxnLst>
                  <a:cxn ang="0">
                    <a:pos x="44" y="22"/>
                  </a:cxn>
                  <a:cxn ang="0">
                    <a:pos x="38" y="37"/>
                  </a:cxn>
                  <a:cxn ang="0">
                    <a:pos x="22" y="44"/>
                  </a:cxn>
                  <a:cxn ang="0">
                    <a:pos x="6" y="37"/>
                  </a:cxn>
                  <a:cxn ang="0">
                    <a:pos x="0" y="22"/>
                  </a:cxn>
                  <a:cxn ang="0">
                    <a:pos x="6" y="6"/>
                  </a:cxn>
                  <a:cxn ang="0">
                    <a:pos x="22" y="0"/>
                  </a:cxn>
                  <a:cxn ang="0">
                    <a:pos x="38" y="6"/>
                  </a:cxn>
                  <a:cxn ang="0">
                    <a:pos x="44" y="22"/>
                  </a:cxn>
                </a:cxnLst>
                <a:rect l="0" t="0" r="r" b="b"/>
                <a:pathLst>
                  <a:path w="44" h="44">
                    <a:moveTo>
                      <a:pt x="44" y="22"/>
                    </a:move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lose/>
                  </a:path>
                </a:pathLst>
              </a:custGeom>
              <a:solidFill>
                <a:schemeClr val="accent4"/>
              </a:solidFill>
              <a:ln w="9525">
                <a:noFill/>
                <a:round/>
                <a:headEnd/>
                <a:tailEnd/>
              </a:ln>
            </p:spPr>
            <p:txBody>
              <a:bodyPr anchor="ctr"/>
              <a:lstStyle/>
              <a:p>
                <a:pPr algn="ctr"/>
                <a:endParaRPr/>
              </a:p>
            </p:txBody>
          </p:sp>
          <p:sp>
            <p:nvSpPr>
              <p:cNvPr id="49" name="Freeform: Shape 9"/>
              <p:cNvSpPr>
                <a:spLocks/>
              </p:cNvSpPr>
              <p:nvPr/>
            </p:nvSpPr>
            <p:spPr bwMode="auto">
              <a:xfrm>
                <a:off x="5095876" y="2333625"/>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3"/>
              </a:solidFill>
              <a:ln w="9525">
                <a:noFill/>
                <a:round/>
                <a:headEnd/>
                <a:tailEnd/>
              </a:ln>
            </p:spPr>
            <p:txBody>
              <a:bodyPr anchor="ctr"/>
              <a:lstStyle/>
              <a:p>
                <a:pPr algn="ctr"/>
                <a:endParaRPr/>
              </a:p>
            </p:txBody>
          </p:sp>
          <p:sp>
            <p:nvSpPr>
              <p:cNvPr id="50" name="Freeform: Shape 10"/>
              <p:cNvSpPr>
                <a:spLocks/>
              </p:cNvSpPr>
              <p:nvPr/>
            </p:nvSpPr>
            <p:spPr bwMode="auto">
              <a:xfrm>
                <a:off x="5483226" y="2774950"/>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1"/>
              </a:solidFill>
              <a:ln w="9525">
                <a:noFill/>
                <a:round/>
                <a:headEnd/>
                <a:tailEnd/>
              </a:ln>
            </p:spPr>
            <p:txBody>
              <a:bodyPr anchor="ctr"/>
              <a:lstStyle/>
              <a:p>
                <a:pPr algn="ctr"/>
                <a:endParaRPr/>
              </a:p>
            </p:txBody>
          </p:sp>
          <p:sp>
            <p:nvSpPr>
              <p:cNvPr id="51" name="Freeform: Shape 11"/>
              <p:cNvSpPr>
                <a:spLocks/>
              </p:cNvSpPr>
              <p:nvPr/>
            </p:nvSpPr>
            <p:spPr bwMode="auto">
              <a:xfrm>
                <a:off x="5035551" y="2774950"/>
                <a:ext cx="106363" cy="106362"/>
              </a:xfrm>
              <a:custGeom>
                <a:avLst/>
                <a:gdLst/>
                <a:ahLst/>
                <a:cxnLst>
                  <a:cxn ang="0">
                    <a:pos x="6" y="6"/>
                  </a:cxn>
                  <a:cxn ang="0">
                    <a:pos x="22" y="0"/>
                  </a:cxn>
                  <a:cxn ang="0">
                    <a:pos x="38" y="6"/>
                  </a:cxn>
                  <a:cxn ang="0">
                    <a:pos x="44" y="22"/>
                  </a:cxn>
                  <a:cxn ang="0">
                    <a:pos x="38" y="37"/>
                  </a:cxn>
                  <a:cxn ang="0">
                    <a:pos x="22" y="44"/>
                  </a:cxn>
                  <a:cxn ang="0">
                    <a:pos x="6" y="37"/>
                  </a:cxn>
                  <a:cxn ang="0">
                    <a:pos x="0" y="22"/>
                  </a:cxn>
                  <a:cxn ang="0">
                    <a:pos x="6" y="6"/>
                  </a:cxn>
                </a:cxnLst>
                <a:rect l="0" t="0" r="r" b="b"/>
                <a:pathLst>
                  <a:path w="44" h="44">
                    <a:moveTo>
                      <a:pt x="6" y="6"/>
                    </a:move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lose/>
                  </a:path>
                </a:pathLst>
              </a:custGeom>
              <a:solidFill>
                <a:schemeClr val="accent2"/>
              </a:solidFill>
              <a:ln w="9525">
                <a:noFill/>
                <a:round/>
                <a:headEnd/>
                <a:tailEnd/>
              </a:ln>
            </p:spPr>
            <p:txBody>
              <a:bodyPr anchor="ctr"/>
              <a:lstStyle/>
              <a:p>
                <a:pPr algn="ctr"/>
                <a:endParaRPr/>
              </a:p>
            </p:txBody>
          </p:sp>
          <p:sp>
            <p:nvSpPr>
              <p:cNvPr id="52" name="Freeform: Shape 12"/>
              <p:cNvSpPr>
                <a:spLocks/>
              </p:cNvSpPr>
              <p:nvPr/>
            </p:nvSpPr>
            <p:spPr bwMode="auto">
              <a:xfrm>
                <a:off x="3730626" y="2779713"/>
                <a:ext cx="106363" cy="106362"/>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3"/>
              </a:solidFill>
              <a:ln w="9525">
                <a:noFill/>
                <a:round/>
                <a:headEnd/>
                <a:tailEnd/>
              </a:ln>
            </p:spPr>
            <p:txBody>
              <a:bodyPr anchor="ctr"/>
              <a:lstStyle/>
              <a:p>
                <a:pPr algn="ctr"/>
                <a:endParaRPr/>
              </a:p>
            </p:txBody>
          </p:sp>
          <p:sp>
            <p:nvSpPr>
              <p:cNvPr id="53" name="Freeform: Shape 13"/>
              <p:cNvSpPr>
                <a:spLocks/>
              </p:cNvSpPr>
              <p:nvPr/>
            </p:nvSpPr>
            <p:spPr bwMode="auto">
              <a:xfrm>
                <a:off x="4067176" y="2743200"/>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2"/>
              </a:solidFill>
              <a:ln w="9525">
                <a:noFill/>
                <a:round/>
                <a:headEnd/>
                <a:tailEnd/>
              </a:ln>
            </p:spPr>
            <p:txBody>
              <a:bodyPr anchor="ctr"/>
              <a:lstStyle/>
              <a:p>
                <a:pPr algn="ctr"/>
                <a:endParaRPr/>
              </a:p>
            </p:txBody>
          </p:sp>
          <p:sp>
            <p:nvSpPr>
              <p:cNvPr id="54" name="Freeform: Shape 14"/>
              <p:cNvSpPr>
                <a:spLocks/>
              </p:cNvSpPr>
              <p:nvPr/>
            </p:nvSpPr>
            <p:spPr bwMode="auto">
              <a:xfrm>
                <a:off x="4638676" y="3135313"/>
                <a:ext cx="174625" cy="174625"/>
              </a:xfrm>
              <a:custGeom>
                <a:avLst/>
                <a:gdLst/>
                <a:ahLst/>
                <a:cxnLst>
                  <a:cxn ang="0">
                    <a:pos x="0" y="36"/>
                  </a:cxn>
                  <a:cxn ang="0">
                    <a:pos x="11" y="10"/>
                  </a:cxn>
                  <a:cxn ang="0">
                    <a:pos x="36" y="0"/>
                  </a:cxn>
                  <a:cxn ang="0">
                    <a:pos x="62" y="10"/>
                  </a:cxn>
                  <a:cxn ang="0">
                    <a:pos x="72" y="36"/>
                  </a:cxn>
                  <a:cxn ang="0">
                    <a:pos x="62" y="61"/>
                  </a:cxn>
                  <a:cxn ang="0">
                    <a:pos x="36" y="72"/>
                  </a:cxn>
                  <a:cxn ang="0">
                    <a:pos x="11" y="61"/>
                  </a:cxn>
                  <a:cxn ang="0">
                    <a:pos x="0" y="36"/>
                  </a:cxn>
                </a:cxnLst>
                <a:rect l="0" t="0" r="r" b="b"/>
                <a:pathLst>
                  <a:path w="72" h="72">
                    <a:moveTo>
                      <a:pt x="0" y="36"/>
                    </a:moveTo>
                    <a:cubicBezTo>
                      <a:pt x="0" y="26"/>
                      <a:pt x="4" y="17"/>
                      <a:pt x="11" y="10"/>
                    </a:cubicBezTo>
                    <a:cubicBezTo>
                      <a:pt x="18" y="3"/>
                      <a:pt x="26" y="0"/>
                      <a:pt x="36" y="0"/>
                    </a:cubicBezTo>
                    <a:cubicBezTo>
                      <a:pt x="46" y="0"/>
                      <a:pt x="55" y="3"/>
                      <a:pt x="62" y="10"/>
                    </a:cubicBezTo>
                    <a:cubicBezTo>
                      <a:pt x="69" y="17"/>
                      <a:pt x="72" y="26"/>
                      <a:pt x="72" y="36"/>
                    </a:cubicBezTo>
                    <a:cubicBezTo>
                      <a:pt x="72" y="46"/>
                      <a:pt x="69" y="54"/>
                      <a:pt x="62" y="61"/>
                    </a:cubicBezTo>
                    <a:cubicBezTo>
                      <a:pt x="55" y="68"/>
                      <a:pt x="46" y="72"/>
                      <a:pt x="36" y="72"/>
                    </a:cubicBezTo>
                    <a:cubicBezTo>
                      <a:pt x="26" y="72"/>
                      <a:pt x="18" y="68"/>
                      <a:pt x="11" y="61"/>
                    </a:cubicBezTo>
                    <a:cubicBezTo>
                      <a:pt x="4" y="54"/>
                      <a:pt x="0" y="46"/>
                      <a:pt x="0" y="36"/>
                    </a:cubicBezTo>
                    <a:close/>
                  </a:path>
                </a:pathLst>
              </a:custGeom>
              <a:solidFill>
                <a:schemeClr val="accent6"/>
              </a:solidFill>
              <a:ln w="9525">
                <a:noFill/>
                <a:round/>
                <a:headEnd/>
                <a:tailEnd/>
              </a:ln>
            </p:spPr>
            <p:txBody>
              <a:bodyPr anchor="ctr"/>
              <a:lstStyle/>
              <a:p>
                <a:pPr algn="ctr"/>
                <a:endParaRPr/>
              </a:p>
            </p:txBody>
          </p:sp>
          <p:sp>
            <p:nvSpPr>
              <p:cNvPr id="55" name="Freeform: Shape 15"/>
              <p:cNvSpPr>
                <a:spLocks/>
              </p:cNvSpPr>
              <p:nvPr/>
            </p:nvSpPr>
            <p:spPr bwMode="auto">
              <a:xfrm>
                <a:off x="5183188" y="3182938"/>
                <a:ext cx="106363" cy="107950"/>
              </a:xfrm>
              <a:custGeom>
                <a:avLst/>
                <a:gdLst/>
                <a:ahLst/>
                <a:cxnLst>
                  <a:cxn ang="0">
                    <a:pos x="38" y="6"/>
                  </a:cxn>
                  <a:cxn ang="0">
                    <a:pos x="44" y="22"/>
                  </a:cxn>
                  <a:cxn ang="0">
                    <a:pos x="38" y="37"/>
                  </a:cxn>
                  <a:cxn ang="0">
                    <a:pos x="22" y="44"/>
                  </a:cxn>
                  <a:cxn ang="0">
                    <a:pos x="6" y="37"/>
                  </a:cxn>
                  <a:cxn ang="0">
                    <a:pos x="0" y="22"/>
                  </a:cxn>
                  <a:cxn ang="0">
                    <a:pos x="6" y="6"/>
                  </a:cxn>
                  <a:cxn ang="0">
                    <a:pos x="22" y="0"/>
                  </a:cxn>
                  <a:cxn ang="0">
                    <a:pos x="38" y="6"/>
                  </a:cxn>
                </a:cxnLst>
                <a:rect l="0" t="0" r="r" b="b"/>
                <a:pathLst>
                  <a:path w="44" h="44">
                    <a:moveTo>
                      <a:pt x="38" y="6"/>
                    </a:move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ubicBezTo>
                      <a:pt x="0" y="16"/>
                      <a:pt x="2" y="11"/>
                      <a:pt x="6" y="6"/>
                    </a:cubicBezTo>
                    <a:cubicBezTo>
                      <a:pt x="11" y="2"/>
                      <a:pt x="16" y="0"/>
                      <a:pt x="22" y="0"/>
                    </a:cubicBezTo>
                    <a:cubicBezTo>
                      <a:pt x="28" y="0"/>
                      <a:pt x="33" y="2"/>
                      <a:pt x="38" y="6"/>
                    </a:cubicBezTo>
                    <a:close/>
                  </a:path>
                </a:pathLst>
              </a:custGeom>
              <a:solidFill>
                <a:schemeClr val="accent5"/>
              </a:solidFill>
              <a:ln w="9525">
                <a:noFill/>
                <a:round/>
                <a:headEnd/>
                <a:tailEnd/>
              </a:ln>
            </p:spPr>
            <p:txBody>
              <a:bodyPr anchor="ctr"/>
              <a:lstStyle/>
              <a:p>
                <a:pPr algn="ctr"/>
                <a:endParaRPr/>
              </a:p>
            </p:txBody>
          </p:sp>
          <p:sp>
            <p:nvSpPr>
              <p:cNvPr id="56" name="Freeform: Shape 16"/>
              <p:cNvSpPr>
                <a:spLocks/>
              </p:cNvSpPr>
              <p:nvPr/>
            </p:nvSpPr>
            <p:spPr bwMode="auto">
              <a:xfrm>
                <a:off x="5491163" y="3333750"/>
                <a:ext cx="76200" cy="77787"/>
              </a:xfrm>
              <a:custGeom>
                <a:avLst/>
                <a:gdLst/>
                <a:ahLst/>
                <a:cxnLst>
                  <a:cxn ang="0">
                    <a:pos x="5" y="27"/>
                  </a:cxn>
                  <a:cxn ang="0">
                    <a:pos x="0" y="16"/>
                  </a:cxn>
                  <a:cxn ang="0">
                    <a:pos x="5" y="4"/>
                  </a:cxn>
                  <a:cxn ang="0">
                    <a:pos x="16" y="0"/>
                  </a:cxn>
                  <a:cxn ang="0">
                    <a:pos x="27" y="4"/>
                  </a:cxn>
                  <a:cxn ang="0">
                    <a:pos x="32" y="16"/>
                  </a:cxn>
                  <a:cxn ang="0">
                    <a:pos x="27" y="27"/>
                  </a:cxn>
                  <a:cxn ang="0">
                    <a:pos x="16" y="32"/>
                  </a:cxn>
                  <a:cxn ang="0">
                    <a:pos x="5" y="27"/>
                  </a:cxn>
                </a:cxnLst>
                <a:rect l="0" t="0" r="r" b="b"/>
                <a:pathLst>
                  <a:path w="32" h="32">
                    <a:moveTo>
                      <a:pt x="5" y="27"/>
                    </a:moveTo>
                    <a:cubicBezTo>
                      <a:pt x="1" y="24"/>
                      <a:pt x="0" y="20"/>
                      <a:pt x="0" y="16"/>
                    </a:cubicBezTo>
                    <a:cubicBezTo>
                      <a:pt x="0" y="11"/>
                      <a:pt x="1"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lose/>
                  </a:path>
                </a:pathLst>
              </a:custGeom>
              <a:solidFill>
                <a:schemeClr val="accent2"/>
              </a:solidFill>
              <a:ln w="9525">
                <a:noFill/>
                <a:round/>
                <a:headEnd/>
                <a:tailEnd/>
              </a:ln>
            </p:spPr>
            <p:txBody>
              <a:bodyPr anchor="ctr"/>
              <a:lstStyle/>
              <a:p>
                <a:pPr algn="ctr"/>
                <a:endParaRPr/>
              </a:p>
            </p:txBody>
          </p:sp>
          <p:sp>
            <p:nvSpPr>
              <p:cNvPr id="57" name="Freeform: Shape 17"/>
              <p:cNvSpPr>
                <a:spLocks/>
              </p:cNvSpPr>
              <p:nvPr/>
            </p:nvSpPr>
            <p:spPr bwMode="auto">
              <a:xfrm>
                <a:off x="3490913" y="3154363"/>
                <a:ext cx="106363" cy="106362"/>
              </a:xfrm>
              <a:custGeom>
                <a:avLst/>
                <a:gdLst/>
                <a:ahLst/>
                <a:cxnLst>
                  <a:cxn ang="0">
                    <a:pos x="0" y="22"/>
                  </a:cxn>
                  <a:cxn ang="0">
                    <a:pos x="6" y="6"/>
                  </a:cxn>
                  <a:cxn ang="0">
                    <a:pos x="22" y="0"/>
                  </a:cxn>
                  <a:cxn ang="0">
                    <a:pos x="38" y="6"/>
                  </a:cxn>
                  <a:cxn ang="0">
                    <a:pos x="44" y="22"/>
                  </a:cxn>
                  <a:cxn ang="0">
                    <a:pos x="38" y="37"/>
                  </a:cxn>
                  <a:cxn ang="0">
                    <a:pos x="22" y="44"/>
                  </a:cxn>
                  <a:cxn ang="0">
                    <a:pos x="6" y="37"/>
                  </a:cxn>
                  <a:cxn ang="0">
                    <a:pos x="0" y="22"/>
                  </a:cxn>
                </a:cxnLst>
                <a:rect l="0" t="0" r="r" b="b"/>
                <a:pathLst>
                  <a:path w="44" h="44">
                    <a:moveTo>
                      <a:pt x="0" y="22"/>
                    </a:move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ubicBezTo>
                      <a:pt x="2" y="33"/>
                      <a:pt x="0" y="28"/>
                      <a:pt x="0" y="22"/>
                    </a:cubicBezTo>
                    <a:close/>
                  </a:path>
                </a:pathLst>
              </a:custGeom>
              <a:solidFill>
                <a:schemeClr val="accent4"/>
              </a:solidFill>
              <a:ln w="9525">
                <a:noFill/>
                <a:round/>
                <a:headEnd/>
                <a:tailEnd/>
              </a:ln>
            </p:spPr>
            <p:txBody>
              <a:bodyPr anchor="ctr"/>
              <a:lstStyle/>
              <a:p>
                <a:pPr algn="ctr"/>
                <a:endParaRPr/>
              </a:p>
            </p:txBody>
          </p:sp>
          <p:sp>
            <p:nvSpPr>
              <p:cNvPr id="58" name="Freeform: Shape 18"/>
              <p:cNvSpPr>
                <a:spLocks/>
              </p:cNvSpPr>
              <p:nvPr/>
            </p:nvSpPr>
            <p:spPr bwMode="auto">
              <a:xfrm>
                <a:off x="3810001"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2"/>
              </a:solidFill>
              <a:ln w="9525">
                <a:noFill/>
                <a:round/>
                <a:headEnd/>
                <a:tailEnd/>
              </a:ln>
            </p:spPr>
            <p:txBody>
              <a:bodyPr anchor="ctr"/>
              <a:lstStyle/>
              <a:p>
                <a:pPr algn="ctr"/>
                <a:endParaRPr/>
              </a:p>
            </p:txBody>
          </p:sp>
          <p:sp>
            <p:nvSpPr>
              <p:cNvPr id="59" name="Freeform: Shape 19"/>
              <p:cNvSpPr>
                <a:spLocks/>
              </p:cNvSpPr>
              <p:nvPr/>
            </p:nvSpPr>
            <p:spPr bwMode="auto">
              <a:xfrm>
                <a:off x="4268788" y="3529013"/>
                <a:ext cx="147638" cy="147637"/>
              </a:xfrm>
              <a:custGeom>
                <a:avLst/>
                <a:gdLst/>
                <a:ahLst/>
                <a:cxnLst>
                  <a:cxn ang="0">
                    <a:pos x="31" y="0"/>
                  </a:cxn>
                  <a:cxn ang="0">
                    <a:pos x="52" y="9"/>
                  </a:cxn>
                  <a:cxn ang="0">
                    <a:pos x="61" y="30"/>
                  </a:cxn>
                  <a:cxn ang="0">
                    <a:pos x="52" y="52"/>
                  </a:cxn>
                  <a:cxn ang="0">
                    <a:pos x="31" y="61"/>
                  </a:cxn>
                  <a:cxn ang="0">
                    <a:pos x="9" y="52"/>
                  </a:cxn>
                  <a:cxn ang="0">
                    <a:pos x="0" y="30"/>
                  </a:cxn>
                  <a:cxn ang="0">
                    <a:pos x="9" y="9"/>
                  </a:cxn>
                  <a:cxn ang="0">
                    <a:pos x="31" y="0"/>
                  </a:cxn>
                </a:cxnLst>
                <a:rect l="0" t="0" r="r" b="b"/>
                <a:pathLst>
                  <a:path w="61" h="61">
                    <a:moveTo>
                      <a:pt x="31" y="0"/>
                    </a:moveTo>
                    <a:cubicBezTo>
                      <a:pt x="39" y="0"/>
                      <a:pt x="46" y="3"/>
                      <a:pt x="52" y="9"/>
                    </a:cubicBezTo>
                    <a:cubicBezTo>
                      <a:pt x="58" y="15"/>
                      <a:pt x="61" y="22"/>
                      <a:pt x="61" y="30"/>
                    </a:cubicBezTo>
                    <a:cubicBezTo>
                      <a:pt x="61" y="39"/>
                      <a:pt x="58" y="46"/>
                      <a:pt x="52" y="52"/>
                    </a:cubicBezTo>
                    <a:cubicBezTo>
                      <a:pt x="46" y="58"/>
                      <a:pt x="39" y="61"/>
                      <a:pt x="31" y="61"/>
                    </a:cubicBezTo>
                    <a:cubicBezTo>
                      <a:pt x="22" y="61"/>
                      <a:pt x="15" y="58"/>
                      <a:pt x="9" y="52"/>
                    </a:cubicBezTo>
                    <a:cubicBezTo>
                      <a:pt x="3" y="46"/>
                      <a:pt x="0" y="39"/>
                      <a:pt x="0" y="30"/>
                    </a:cubicBezTo>
                    <a:cubicBezTo>
                      <a:pt x="0" y="22"/>
                      <a:pt x="3" y="15"/>
                      <a:pt x="9" y="9"/>
                    </a:cubicBezTo>
                    <a:cubicBezTo>
                      <a:pt x="15" y="3"/>
                      <a:pt x="22" y="0"/>
                      <a:pt x="31" y="0"/>
                    </a:cubicBezTo>
                    <a:close/>
                  </a:path>
                </a:pathLst>
              </a:custGeom>
              <a:solidFill>
                <a:schemeClr val="accent1"/>
              </a:solidFill>
              <a:ln w="9525">
                <a:noFill/>
                <a:round/>
                <a:headEnd/>
                <a:tailEnd/>
              </a:ln>
            </p:spPr>
            <p:txBody>
              <a:bodyPr anchor="ctr"/>
              <a:lstStyle/>
              <a:p>
                <a:pPr algn="ctr"/>
                <a:endParaRPr/>
              </a:p>
            </p:txBody>
          </p:sp>
          <p:sp>
            <p:nvSpPr>
              <p:cNvPr id="60" name="Freeform: Shape 20"/>
              <p:cNvSpPr>
                <a:spLocks/>
              </p:cNvSpPr>
              <p:nvPr/>
            </p:nvSpPr>
            <p:spPr bwMode="auto">
              <a:xfrm>
                <a:off x="4081463" y="3079750"/>
                <a:ext cx="171450" cy="171450"/>
              </a:xfrm>
              <a:custGeom>
                <a:avLst/>
                <a:gdLst/>
                <a:ahLst/>
                <a:cxnLst>
                  <a:cxn ang="0">
                    <a:pos x="61" y="10"/>
                  </a:cxn>
                  <a:cxn ang="0">
                    <a:pos x="71" y="35"/>
                  </a:cxn>
                  <a:cxn ang="0">
                    <a:pos x="61" y="60"/>
                  </a:cxn>
                  <a:cxn ang="0">
                    <a:pos x="36" y="71"/>
                  </a:cxn>
                  <a:cxn ang="0">
                    <a:pos x="10" y="60"/>
                  </a:cxn>
                  <a:cxn ang="0">
                    <a:pos x="0" y="35"/>
                  </a:cxn>
                  <a:cxn ang="0">
                    <a:pos x="10" y="10"/>
                  </a:cxn>
                  <a:cxn ang="0">
                    <a:pos x="36" y="0"/>
                  </a:cxn>
                  <a:cxn ang="0">
                    <a:pos x="61" y="10"/>
                  </a:cxn>
                </a:cxnLst>
                <a:rect l="0" t="0" r="r" b="b"/>
                <a:pathLst>
                  <a:path w="71" h="71">
                    <a:moveTo>
                      <a:pt x="61" y="10"/>
                    </a:moveTo>
                    <a:cubicBezTo>
                      <a:pt x="68" y="17"/>
                      <a:pt x="71" y="26"/>
                      <a:pt x="71" y="35"/>
                    </a:cubicBezTo>
                    <a:cubicBezTo>
                      <a:pt x="71" y="45"/>
                      <a:pt x="68" y="54"/>
                      <a:pt x="61" y="60"/>
                    </a:cubicBezTo>
                    <a:cubicBezTo>
                      <a:pt x="54" y="68"/>
                      <a:pt x="45" y="71"/>
                      <a:pt x="36" y="71"/>
                    </a:cubicBezTo>
                    <a:cubicBezTo>
                      <a:pt x="26" y="71"/>
                      <a:pt x="17" y="68"/>
                      <a:pt x="10" y="60"/>
                    </a:cubicBezTo>
                    <a:cubicBezTo>
                      <a:pt x="3" y="54"/>
                      <a:pt x="0" y="45"/>
                      <a:pt x="0" y="35"/>
                    </a:cubicBezTo>
                    <a:cubicBezTo>
                      <a:pt x="0" y="26"/>
                      <a:pt x="3" y="17"/>
                      <a:pt x="10" y="10"/>
                    </a:cubicBezTo>
                    <a:cubicBezTo>
                      <a:pt x="17" y="3"/>
                      <a:pt x="26" y="0"/>
                      <a:pt x="36" y="0"/>
                    </a:cubicBezTo>
                    <a:cubicBezTo>
                      <a:pt x="45" y="0"/>
                      <a:pt x="54" y="3"/>
                      <a:pt x="61" y="10"/>
                    </a:cubicBezTo>
                    <a:close/>
                  </a:path>
                </a:pathLst>
              </a:custGeom>
              <a:solidFill>
                <a:schemeClr val="accent5"/>
              </a:solidFill>
              <a:ln w="9525">
                <a:noFill/>
                <a:round/>
                <a:headEnd/>
                <a:tailEnd/>
              </a:ln>
            </p:spPr>
            <p:txBody>
              <a:bodyPr anchor="ctr"/>
              <a:lstStyle/>
              <a:p>
                <a:pPr algn="ctr"/>
                <a:endParaRPr/>
              </a:p>
            </p:txBody>
          </p:sp>
          <p:sp>
            <p:nvSpPr>
              <p:cNvPr id="61" name="Freeform: Shape 21"/>
              <p:cNvSpPr>
                <a:spLocks/>
              </p:cNvSpPr>
              <p:nvPr/>
            </p:nvSpPr>
            <p:spPr bwMode="auto">
              <a:xfrm>
                <a:off x="5405438" y="3943350"/>
                <a:ext cx="77788" cy="77787"/>
              </a:xfrm>
              <a:custGeom>
                <a:avLst/>
                <a:gdLst/>
                <a:ahLst/>
                <a:cxnLst>
                  <a:cxn ang="0">
                    <a:pos x="0" y="16"/>
                  </a:cxn>
                  <a:cxn ang="0">
                    <a:pos x="5" y="4"/>
                  </a:cxn>
                  <a:cxn ang="0">
                    <a:pos x="16" y="0"/>
                  </a:cxn>
                  <a:cxn ang="0">
                    <a:pos x="27" y="4"/>
                  </a:cxn>
                  <a:cxn ang="0">
                    <a:pos x="32" y="16"/>
                  </a:cxn>
                  <a:cxn ang="0">
                    <a:pos x="27" y="27"/>
                  </a:cxn>
                  <a:cxn ang="0">
                    <a:pos x="16" y="32"/>
                  </a:cxn>
                  <a:cxn ang="0">
                    <a:pos x="5" y="27"/>
                  </a:cxn>
                  <a:cxn ang="0">
                    <a:pos x="0" y="16"/>
                  </a:cxn>
                </a:cxnLst>
                <a:rect l="0" t="0" r="r" b="b"/>
                <a:pathLst>
                  <a:path w="32" h="32">
                    <a:moveTo>
                      <a:pt x="0" y="16"/>
                    </a:moveTo>
                    <a:cubicBezTo>
                      <a:pt x="0" y="11"/>
                      <a:pt x="2" y="8"/>
                      <a:pt x="5" y="4"/>
                    </a:cubicBez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lose/>
                  </a:path>
                </a:pathLst>
              </a:custGeom>
              <a:solidFill>
                <a:schemeClr val="accent1"/>
              </a:solidFill>
              <a:ln w="9525">
                <a:noFill/>
                <a:round/>
                <a:headEnd/>
                <a:tailEnd/>
              </a:ln>
            </p:spPr>
            <p:txBody>
              <a:bodyPr anchor="ctr"/>
              <a:lstStyle/>
              <a:p>
                <a:pPr algn="ctr"/>
                <a:endParaRPr/>
              </a:p>
            </p:txBody>
          </p:sp>
          <p:sp>
            <p:nvSpPr>
              <p:cNvPr id="62" name="Freeform: Shape 22"/>
              <p:cNvSpPr>
                <a:spLocks/>
              </p:cNvSpPr>
              <p:nvPr/>
            </p:nvSpPr>
            <p:spPr bwMode="auto">
              <a:xfrm>
                <a:off x="4638676" y="3560763"/>
                <a:ext cx="77788" cy="77787"/>
              </a:xfrm>
              <a:custGeom>
                <a:avLst/>
                <a:gdLst/>
                <a:ahLst/>
                <a:cxnLst>
                  <a:cxn ang="0">
                    <a:pos x="5" y="4"/>
                  </a:cxn>
                  <a:cxn ang="0">
                    <a:pos x="16" y="0"/>
                  </a:cxn>
                  <a:cxn ang="0">
                    <a:pos x="27" y="4"/>
                  </a:cxn>
                  <a:cxn ang="0">
                    <a:pos x="32" y="16"/>
                  </a:cxn>
                  <a:cxn ang="0">
                    <a:pos x="27" y="27"/>
                  </a:cxn>
                  <a:cxn ang="0">
                    <a:pos x="16" y="32"/>
                  </a:cxn>
                  <a:cxn ang="0">
                    <a:pos x="5" y="27"/>
                  </a:cxn>
                  <a:cxn ang="0">
                    <a:pos x="0" y="16"/>
                  </a:cxn>
                  <a:cxn ang="0">
                    <a:pos x="5" y="4"/>
                  </a:cxn>
                </a:cxnLst>
                <a:rect l="0" t="0" r="r" b="b"/>
                <a:pathLst>
                  <a:path w="32" h="32">
                    <a:moveTo>
                      <a:pt x="5" y="4"/>
                    </a:moveTo>
                    <a:cubicBezTo>
                      <a:pt x="8" y="1"/>
                      <a:pt x="12" y="0"/>
                      <a:pt x="16" y="0"/>
                    </a:cubicBezTo>
                    <a:cubicBezTo>
                      <a:pt x="20" y="0"/>
                      <a:pt x="24" y="1"/>
                      <a:pt x="27" y="4"/>
                    </a:cubicBezTo>
                    <a:cubicBezTo>
                      <a:pt x="30" y="8"/>
                      <a:pt x="32" y="11"/>
                      <a:pt x="32" y="16"/>
                    </a:cubicBezTo>
                    <a:cubicBezTo>
                      <a:pt x="32" y="20"/>
                      <a:pt x="30" y="24"/>
                      <a:pt x="27" y="27"/>
                    </a:cubicBezTo>
                    <a:cubicBezTo>
                      <a:pt x="24" y="30"/>
                      <a:pt x="20" y="32"/>
                      <a:pt x="16" y="32"/>
                    </a:cubicBezTo>
                    <a:cubicBezTo>
                      <a:pt x="12" y="32"/>
                      <a:pt x="8" y="30"/>
                      <a:pt x="5" y="27"/>
                    </a:cubicBezTo>
                    <a:cubicBezTo>
                      <a:pt x="2" y="24"/>
                      <a:pt x="0" y="20"/>
                      <a:pt x="0" y="16"/>
                    </a:cubicBezTo>
                    <a:cubicBezTo>
                      <a:pt x="0" y="11"/>
                      <a:pt x="2" y="8"/>
                      <a:pt x="5" y="4"/>
                    </a:cubicBezTo>
                    <a:close/>
                  </a:path>
                </a:pathLst>
              </a:custGeom>
              <a:solidFill>
                <a:schemeClr val="accent3"/>
              </a:solidFill>
              <a:ln w="9525">
                <a:noFill/>
                <a:round/>
                <a:headEnd/>
                <a:tailEnd/>
              </a:ln>
            </p:spPr>
            <p:txBody>
              <a:bodyPr anchor="ctr"/>
              <a:lstStyle/>
              <a:p>
                <a:pPr algn="ctr"/>
                <a:endParaRPr/>
              </a:p>
            </p:txBody>
          </p:sp>
          <p:sp>
            <p:nvSpPr>
              <p:cNvPr id="63" name="Freeform: Shape 23"/>
              <p:cNvSpPr>
                <a:spLocks/>
              </p:cNvSpPr>
              <p:nvPr/>
            </p:nvSpPr>
            <p:spPr bwMode="auto">
              <a:xfrm>
                <a:off x="4984751" y="3536950"/>
                <a:ext cx="125413" cy="125412"/>
              </a:xfrm>
              <a:custGeom>
                <a:avLst/>
                <a:gdLst/>
                <a:ahLst/>
                <a:cxnLst>
                  <a:cxn ang="0">
                    <a:pos x="44" y="7"/>
                  </a:cxn>
                  <a:cxn ang="0">
                    <a:pos x="52" y="26"/>
                  </a:cxn>
                  <a:cxn ang="0">
                    <a:pos x="44" y="44"/>
                  </a:cxn>
                  <a:cxn ang="0">
                    <a:pos x="26" y="52"/>
                  </a:cxn>
                  <a:cxn ang="0">
                    <a:pos x="7" y="44"/>
                  </a:cxn>
                  <a:cxn ang="0">
                    <a:pos x="0" y="26"/>
                  </a:cxn>
                  <a:cxn ang="0">
                    <a:pos x="7" y="7"/>
                  </a:cxn>
                  <a:cxn ang="0">
                    <a:pos x="26" y="0"/>
                  </a:cxn>
                  <a:cxn ang="0">
                    <a:pos x="44" y="7"/>
                  </a:cxn>
                </a:cxnLst>
                <a:rect l="0" t="0" r="r" b="b"/>
                <a:pathLst>
                  <a:path w="52" h="52">
                    <a:moveTo>
                      <a:pt x="44" y="7"/>
                    </a:moveTo>
                    <a:cubicBezTo>
                      <a:pt x="49" y="12"/>
                      <a:pt x="52" y="19"/>
                      <a:pt x="52" y="26"/>
                    </a:cubicBezTo>
                    <a:cubicBezTo>
                      <a:pt x="52" y="33"/>
                      <a:pt x="49" y="39"/>
                      <a:pt x="44" y="44"/>
                    </a:cubicBez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lose/>
                  </a:path>
                </a:pathLst>
              </a:custGeom>
              <a:solidFill>
                <a:schemeClr val="accent4"/>
              </a:solidFill>
              <a:ln w="9525">
                <a:noFill/>
                <a:round/>
                <a:headEnd/>
                <a:tailEnd/>
              </a:ln>
            </p:spPr>
            <p:txBody>
              <a:bodyPr anchor="ctr"/>
              <a:lstStyle/>
              <a:p>
                <a:pPr algn="ctr"/>
                <a:endParaRPr/>
              </a:p>
            </p:txBody>
          </p:sp>
          <p:sp>
            <p:nvSpPr>
              <p:cNvPr id="64" name="Freeform: Shape 24"/>
              <p:cNvSpPr>
                <a:spLocks/>
              </p:cNvSpPr>
              <p:nvPr/>
            </p:nvSpPr>
            <p:spPr bwMode="auto">
              <a:xfrm>
                <a:off x="5049838" y="3921125"/>
                <a:ext cx="125413" cy="127000"/>
              </a:xfrm>
              <a:custGeom>
                <a:avLst/>
                <a:gdLst/>
                <a:ahLst/>
                <a:cxnLst>
                  <a:cxn ang="0">
                    <a:pos x="44" y="44"/>
                  </a:cxn>
                  <a:cxn ang="0">
                    <a:pos x="26" y="52"/>
                  </a:cxn>
                  <a:cxn ang="0">
                    <a:pos x="7" y="44"/>
                  </a:cxn>
                  <a:cxn ang="0">
                    <a:pos x="0" y="26"/>
                  </a:cxn>
                  <a:cxn ang="0">
                    <a:pos x="7" y="7"/>
                  </a:cxn>
                  <a:cxn ang="0">
                    <a:pos x="26" y="0"/>
                  </a:cxn>
                  <a:cxn ang="0">
                    <a:pos x="44" y="7"/>
                  </a:cxn>
                  <a:cxn ang="0">
                    <a:pos x="52" y="26"/>
                  </a:cxn>
                  <a:cxn ang="0">
                    <a:pos x="44" y="44"/>
                  </a:cxn>
                </a:cxnLst>
                <a:rect l="0" t="0" r="r" b="b"/>
                <a:pathLst>
                  <a:path w="52" h="52">
                    <a:moveTo>
                      <a:pt x="44" y="44"/>
                    </a:moveTo>
                    <a:cubicBezTo>
                      <a:pt x="39" y="49"/>
                      <a:pt x="33" y="52"/>
                      <a:pt x="26" y="52"/>
                    </a:cubicBezTo>
                    <a:cubicBezTo>
                      <a:pt x="19" y="52"/>
                      <a:pt x="13" y="49"/>
                      <a:pt x="7" y="44"/>
                    </a:cubicBezTo>
                    <a:cubicBezTo>
                      <a:pt x="2" y="39"/>
                      <a:pt x="0" y="33"/>
                      <a:pt x="0" y="26"/>
                    </a:cubicBezTo>
                    <a:cubicBezTo>
                      <a:pt x="0" y="19"/>
                      <a:pt x="2" y="12"/>
                      <a:pt x="7" y="7"/>
                    </a:cubicBezTo>
                    <a:cubicBezTo>
                      <a:pt x="13" y="2"/>
                      <a:pt x="19" y="0"/>
                      <a:pt x="26" y="0"/>
                    </a:cubicBezTo>
                    <a:cubicBezTo>
                      <a:pt x="33" y="0"/>
                      <a:pt x="39" y="2"/>
                      <a:pt x="44" y="7"/>
                    </a:cubicBezTo>
                    <a:cubicBezTo>
                      <a:pt x="49" y="12"/>
                      <a:pt x="52" y="19"/>
                      <a:pt x="52" y="26"/>
                    </a:cubicBezTo>
                    <a:cubicBezTo>
                      <a:pt x="52" y="33"/>
                      <a:pt x="49" y="39"/>
                      <a:pt x="44" y="44"/>
                    </a:cubicBezTo>
                    <a:close/>
                  </a:path>
                </a:pathLst>
              </a:custGeom>
              <a:solidFill>
                <a:schemeClr val="accent1"/>
              </a:solidFill>
              <a:ln w="9525">
                <a:noFill/>
                <a:round/>
                <a:headEnd/>
                <a:tailEnd/>
              </a:ln>
            </p:spPr>
            <p:txBody>
              <a:bodyPr anchor="ctr"/>
              <a:lstStyle/>
              <a:p>
                <a:pPr algn="ctr"/>
                <a:endParaRPr/>
              </a:p>
            </p:txBody>
          </p:sp>
          <p:sp>
            <p:nvSpPr>
              <p:cNvPr id="65" name="Freeform: Shape 25"/>
              <p:cNvSpPr>
                <a:spLocks/>
              </p:cNvSpPr>
              <p:nvPr/>
            </p:nvSpPr>
            <p:spPr bwMode="auto">
              <a:xfrm>
                <a:off x="4551363" y="3967163"/>
                <a:ext cx="155575" cy="155575"/>
              </a:xfrm>
              <a:custGeom>
                <a:avLst/>
                <a:gdLst/>
                <a:ahLst/>
                <a:cxnLst>
                  <a:cxn ang="0">
                    <a:pos x="32" y="64"/>
                  </a:cxn>
                  <a:cxn ang="0">
                    <a:pos x="9" y="54"/>
                  </a:cxn>
                  <a:cxn ang="0">
                    <a:pos x="0" y="32"/>
                  </a:cxn>
                  <a:cxn ang="0">
                    <a:pos x="9" y="9"/>
                  </a:cxn>
                  <a:cxn ang="0">
                    <a:pos x="32" y="0"/>
                  </a:cxn>
                  <a:cxn ang="0">
                    <a:pos x="54" y="9"/>
                  </a:cxn>
                  <a:cxn ang="0">
                    <a:pos x="64" y="32"/>
                  </a:cxn>
                  <a:cxn ang="0">
                    <a:pos x="54" y="54"/>
                  </a:cxn>
                  <a:cxn ang="0">
                    <a:pos x="32" y="64"/>
                  </a:cxn>
                </a:cxnLst>
                <a:rect l="0" t="0" r="r" b="b"/>
                <a:pathLst>
                  <a:path w="64" h="64">
                    <a:moveTo>
                      <a:pt x="32" y="64"/>
                    </a:moveTo>
                    <a:cubicBezTo>
                      <a:pt x="23" y="64"/>
                      <a:pt x="16" y="61"/>
                      <a:pt x="9" y="54"/>
                    </a:cubicBezTo>
                    <a:cubicBezTo>
                      <a:pt x="3" y="48"/>
                      <a:pt x="0" y="40"/>
                      <a:pt x="0" y="32"/>
                    </a:cubicBezTo>
                    <a:cubicBezTo>
                      <a:pt x="0" y="23"/>
                      <a:pt x="3" y="15"/>
                      <a:pt x="9" y="9"/>
                    </a:cubicBezTo>
                    <a:cubicBezTo>
                      <a:pt x="16" y="3"/>
                      <a:pt x="23" y="0"/>
                      <a:pt x="32" y="0"/>
                    </a:cubicBezTo>
                    <a:cubicBezTo>
                      <a:pt x="41" y="0"/>
                      <a:pt x="48" y="3"/>
                      <a:pt x="54" y="9"/>
                    </a:cubicBezTo>
                    <a:cubicBezTo>
                      <a:pt x="61" y="15"/>
                      <a:pt x="64" y="23"/>
                      <a:pt x="64" y="32"/>
                    </a:cubicBezTo>
                    <a:cubicBezTo>
                      <a:pt x="64" y="40"/>
                      <a:pt x="61" y="48"/>
                      <a:pt x="54" y="54"/>
                    </a:cubicBezTo>
                    <a:cubicBezTo>
                      <a:pt x="48" y="61"/>
                      <a:pt x="41" y="64"/>
                      <a:pt x="32" y="64"/>
                    </a:cubicBezTo>
                    <a:close/>
                  </a:path>
                </a:pathLst>
              </a:custGeom>
              <a:solidFill>
                <a:schemeClr val="accent2"/>
              </a:solidFill>
              <a:ln w="9525">
                <a:noFill/>
                <a:round/>
                <a:headEnd/>
                <a:tailEnd/>
              </a:ln>
            </p:spPr>
            <p:txBody>
              <a:bodyPr anchor="ctr"/>
              <a:lstStyle/>
              <a:p>
                <a:pPr algn="ctr"/>
                <a:endParaRPr/>
              </a:p>
            </p:txBody>
          </p:sp>
          <p:sp>
            <p:nvSpPr>
              <p:cNvPr id="66" name="Freeform: Shape 26"/>
              <p:cNvSpPr>
                <a:spLocks/>
              </p:cNvSpPr>
              <p:nvPr/>
            </p:nvSpPr>
            <p:spPr bwMode="auto">
              <a:xfrm>
                <a:off x="5451476" y="3625850"/>
                <a:ext cx="120650" cy="122237"/>
              </a:xfrm>
              <a:custGeom>
                <a:avLst/>
                <a:gdLst/>
                <a:ahLst/>
                <a:cxnLst>
                  <a:cxn ang="0">
                    <a:pos x="42" y="7"/>
                  </a:cxn>
                  <a:cxn ang="0">
                    <a:pos x="50" y="25"/>
                  </a:cxn>
                  <a:cxn ang="0">
                    <a:pos x="42" y="42"/>
                  </a:cxn>
                  <a:cxn ang="0">
                    <a:pos x="25" y="50"/>
                  </a:cxn>
                  <a:cxn ang="0">
                    <a:pos x="7" y="42"/>
                  </a:cxn>
                  <a:cxn ang="0">
                    <a:pos x="0" y="25"/>
                  </a:cxn>
                  <a:cxn ang="0">
                    <a:pos x="7" y="7"/>
                  </a:cxn>
                  <a:cxn ang="0">
                    <a:pos x="25" y="0"/>
                  </a:cxn>
                  <a:cxn ang="0">
                    <a:pos x="42" y="7"/>
                  </a:cxn>
                </a:cxnLst>
                <a:rect l="0" t="0" r="r" b="b"/>
                <a:pathLst>
                  <a:path w="50" h="50">
                    <a:moveTo>
                      <a:pt x="42" y="7"/>
                    </a:moveTo>
                    <a:cubicBezTo>
                      <a:pt x="47" y="12"/>
                      <a:pt x="50" y="18"/>
                      <a:pt x="50" y="25"/>
                    </a:cubicBezTo>
                    <a:cubicBezTo>
                      <a:pt x="50" y="32"/>
                      <a:pt x="47" y="37"/>
                      <a:pt x="42" y="42"/>
                    </a:cubicBezTo>
                    <a:cubicBezTo>
                      <a:pt x="38" y="47"/>
                      <a:pt x="32" y="50"/>
                      <a:pt x="25" y="50"/>
                    </a:cubicBezTo>
                    <a:cubicBezTo>
                      <a:pt x="18" y="50"/>
                      <a:pt x="12" y="47"/>
                      <a:pt x="7" y="42"/>
                    </a:cubicBezTo>
                    <a:cubicBezTo>
                      <a:pt x="2" y="37"/>
                      <a:pt x="0" y="32"/>
                      <a:pt x="0" y="25"/>
                    </a:cubicBezTo>
                    <a:cubicBezTo>
                      <a:pt x="0" y="18"/>
                      <a:pt x="2" y="12"/>
                      <a:pt x="7" y="7"/>
                    </a:cubicBezTo>
                    <a:cubicBezTo>
                      <a:pt x="12" y="2"/>
                      <a:pt x="18" y="0"/>
                      <a:pt x="25" y="0"/>
                    </a:cubicBezTo>
                    <a:cubicBezTo>
                      <a:pt x="32" y="0"/>
                      <a:pt x="38" y="2"/>
                      <a:pt x="42" y="7"/>
                    </a:cubicBezTo>
                    <a:close/>
                  </a:path>
                </a:pathLst>
              </a:custGeom>
              <a:solidFill>
                <a:schemeClr val="accent3"/>
              </a:solidFill>
              <a:ln w="9525">
                <a:noFill/>
                <a:round/>
                <a:headEnd/>
                <a:tailEnd/>
              </a:ln>
            </p:spPr>
            <p:txBody>
              <a:bodyPr anchor="ctr"/>
              <a:lstStyle/>
              <a:p>
                <a:pPr algn="ctr"/>
                <a:endParaRPr/>
              </a:p>
            </p:txBody>
          </p:sp>
          <p:sp>
            <p:nvSpPr>
              <p:cNvPr id="67" name="Freeform: Shape 27"/>
              <p:cNvSpPr>
                <a:spLocks/>
              </p:cNvSpPr>
              <p:nvPr/>
            </p:nvSpPr>
            <p:spPr bwMode="auto">
              <a:xfrm>
                <a:off x="4192588" y="3921125"/>
                <a:ext cx="114300" cy="114300"/>
              </a:xfrm>
              <a:custGeom>
                <a:avLst/>
                <a:gdLst/>
                <a:ahLst/>
                <a:cxnLst>
                  <a:cxn ang="0">
                    <a:pos x="40" y="6"/>
                  </a:cxn>
                  <a:cxn ang="0">
                    <a:pos x="47" y="23"/>
                  </a:cxn>
                  <a:cxn ang="0">
                    <a:pos x="40" y="40"/>
                  </a:cxn>
                  <a:cxn ang="0">
                    <a:pos x="24" y="47"/>
                  </a:cxn>
                  <a:cxn ang="0">
                    <a:pos x="7" y="40"/>
                  </a:cxn>
                  <a:cxn ang="0">
                    <a:pos x="0" y="23"/>
                  </a:cxn>
                  <a:cxn ang="0">
                    <a:pos x="7" y="6"/>
                  </a:cxn>
                  <a:cxn ang="0">
                    <a:pos x="24" y="0"/>
                  </a:cxn>
                  <a:cxn ang="0">
                    <a:pos x="40" y="6"/>
                  </a:cxn>
                </a:cxnLst>
                <a:rect l="0" t="0" r="r" b="b"/>
                <a:pathLst>
                  <a:path w="47" h="47">
                    <a:moveTo>
                      <a:pt x="40" y="6"/>
                    </a:moveTo>
                    <a:cubicBezTo>
                      <a:pt x="45" y="11"/>
                      <a:pt x="47" y="17"/>
                      <a:pt x="47" y="23"/>
                    </a:cubicBezTo>
                    <a:cubicBezTo>
                      <a:pt x="47" y="30"/>
                      <a:pt x="45" y="35"/>
                      <a:pt x="40" y="40"/>
                    </a:cubicBezTo>
                    <a:cubicBezTo>
                      <a:pt x="36" y="45"/>
                      <a:pt x="30" y="47"/>
                      <a:pt x="24" y="47"/>
                    </a:cubicBezTo>
                    <a:cubicBezTo>
                      <a:pt x="17" y="47"/>
                      <a:pt x="12" y="45"/>
                      <a:pt x="7" y="40"/>
                    </a:cubicBezTo>
                    <a:cubicBezTo>
                      <a:pt x="2" y="35"/>
                      <a:pt x="0" y="30"/>
                      <a:pt x="0" y="23"/>
                    </a:cubicBezTo>
                    <a:cubicBezTo>
                      <a:pt x="0" y="17"/>
                      <a:pt x="2" y="11"/>
                      <a:pt x="7" y="6"/>
                    </a:cubicBezTo>
                    <a:cubicBezTo>
                      <a:pt x="12" y="2"/>
                      <a:pt x="17" y="0"/>
                      <a:pt x="24" y="0"/>
                    </a:cubicBezTo>
                    <a:cubicBezTo>
                      <a:pt x="30" y="0"/>
                      <a:pt x="36" y="2"/>
                      <a:pt x="40" y="6"/>
                    </a:cubicBezTo>
                    <a:close/>
                  </a:path>
                </a:pathLst>
              </a:custGeom>
              <a:solidFill>
                <a:schemeClr val="accent3"/>
              </a:solidFill>
              <a:ln w="9525">
                <a:noFill/>
                <a:round/>
                <a:headEnd/>
                <a:tailEnd/>
              </a:ln>
            </p:spPr>
            <p:txBody>
              <a:bodyPr anchor="ctr"/>
              <a:lstStyle/>
              <a:p>
                <a:pPr algn="ctr"/>
                <a:endParaRPr/>
              </a:p>
            </p:txBody>
          </p:sp>
          <p:sp>
            <p:nvSpPr>
              <p:cNvPr id="68" name="Freeform: Shape 28"/>
              <p:cNvSpPr>
                <a:spLocks/>
              </p:cNvSpPr>
              <p:nvPr/>
            </p:nvSpPr>
            <p:spPr bwMode="auto">
              <a:xfrm>
                <a:off x="4895851" y="4352925"/>
                <a:ext cx="112713" cy="112712"/>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3"/>
              </a:solidFill>
              <a:ln w="9525">
                <a:noFill/>
                <a:round/>
                <a:headEnd/>
                <a:tailEnd/>
              </a:ln>
            </p:spPr>
            <p:txBody>
              <a:bodyPr anchor="ctr"/>
              <a:lstStyle/>
              <a:p>
                <a:pPr algn="ctr"/>
                <a:endParaRPr/>
              </a:p>
            </p:txBody>
          </p:sp>
          <p:sp>
            <p:nvSpPr>
              <p:cNvPr id="69" name="Freeform: Shape 29"/>
              <p:cNvSpPr>
                <a:spLocks/>
              </p:cNvSpPr>
              <p:nvPr/>
            </p:nvSpPr>
            <p:spPr bwMode="auto">
              <a:xfrm>
                <a:off x="3905251" y="4006850"/>
                <a:ext cx="98425" cy="98425"/>
              </a:xfrm>
              <a:custGeom>
                <a:avLst/>
                <a:gdLst/>
                <a:ahLst/>
                <a:cxnLst>
                  <a:cxn ang="0">
                    <a:pos x="41" y="20"/>
                  </a:cxn>
                  <a:cxn ang="0">
                    <a:pos x="35" y="35"/>
                  </a:cxn>
                  <a:cxn ang="0">
                    <a:pos x="21" y="41"/>
                  </a:cxn>
                  <a:cxn ang="0">
                    <a:pos x="6" y="35"/>
                  </a:cxn>
                  <a:cxn ang="0">
                    <a:pos x="0" y="20"/>
                  </a:cxn>
                  <a:cxn ang="0">
                    <a:pos x="6" y="6"/>
                  </a:cxn>
                  <a:cxn ang="0">
                    <a:pos x="21" y="0"/>
                  </a:cxn>
                  <a:cxn ang="0">
                    <a:pos x="35" y="6"/>
                  </a:cxn>
                  <a:cxn ang="0">
                    <a:pos x="41" y="20"/>
                  </a:cxn>
                </a:cxnLst>
                <a:rect l="0" t="0" r="r" b="b"/>
                <a:pathLst>
                  <a:path w="41" h="41">
                    <a:moveTo>
                      <a:pt x="41" y="20"/>
                    </a:move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ubicBezTo>
                      <a:pt x="39" y="10"/>
                      <a:pt x="41" y="15"/>
                      <a:pt x="41" y="20"/>
                    </a:cubicBezTo>
                    <a:close/>
                  </a:path>
                </a:pathLst>
              </a:custGeom>
              <a:solidFill>
                <a:schemeClr val="accent4"/>
              </a:solidFill>
              <a:ln w="9525">
                <a:noFill/>
                <a:round/>
                <a:headEnd/>
                <a:tailEnd/>
              </a:ln>
            </p:spPr>
            <p:txBody>
              <a:bodyPr anchor="ctr"/>
              <a:lstStyle/>
              <a:p>
                <a:pPr algn="ctr"/>
                <a:endParaRPr/>
              </a:p>
            </p:txBody>
          </p:sp>
          <p:sp>
            <p:nvSpPr>
              <p:cNvPr id="70" name="Freeform: Shape 30"/>
              <p:cNvSpPr>
                <a:spLocks/>
              </p:cNvSpPr>
              <p:nvPr/>
            </p:nvSpPr>
            <p:spPr bwMode="auto">
              <a:xfrm>
                <a:off x="4192588" y="4367213"/>
                <a:ext cx="100013" cy="98425"/>
              </a:xfrm>
              <a:custGeom>
                <a:avLst/>
                <a:gdLst/>
                <a:ahLst/>
                <a:cxnLst>
                  <a:cxn ang="0">
                    <a:pos x="35" y="6"/>
                  </a:cxn>
                  <a:cxn ang="0">
                    <a:pos x="41" y="20"/>
                  </a:cxn>
                  <a:cxn ang="0">
                    <a:pos x="35" y="35"/>
                  </a:cxn>
                  <a:cxn ang="0">
                    <a:pos x="21" y="41"/>
                  </a:cxn>
                  <a:cxn ang="0">
                    <a:pos x="6" y="35"/>
                  </a:cxn>
                  <a:cxn ang="0">
                    <a:pos x="0" y="20"/>
                  </a:cxn>
                  <a:cxn ang="0">
                    <a:pos x="6" y="6"/>
                  </a:cxn>
                  <a:cxn ang="0">
                    <a:pos x="21" y="0"/>
                  </a:cxn>
                  <a:cxn ang="0">
                    <a:pos x="35" y="6"/>
                  </a:cxn>
                </a:cxnLst>
                <a:rect l="0" t="0" r="r" b="b"/>
                <a:pathLst>
                  <a:path w="41" h="41">
                    <a:moveTo>
                      <a:pt x="35" y="6"/>
                    </a:move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ubicBezTo>
                      <a:pt x="0" y="15"/>
                      <a:pt x="2" y="10"/>
                      <a:pt x="6" y="6"/>
                    </a:cubicBezTo>
                    <a:cubicBezTo>
                      <a:pt x="10" y="2"/>
                      <a:pt x="15" y="0"/>
                      <a:pt x="21" y="0"/>
                    </a:cubicBezTo>
                    <a:cubicBezTo>
                      <a:pt x="26" y="0"/>
                      <a:pt x="31" y="2"/>
                      <a:pt x="35" y="6"/>
                    </a:cubicBezTo>
                    <a:close/>
                  </a:path>
                </a:pathLst>
              </a:custGeom>
              <a:solidFill>
                <a:schemeClr val="accent6"/>
              </a:solidFill>
              <a:ln w="9525">
                <a:noFill/>
                <a:round/>
                <a:headEnd/>
                <a:tailEnd/>
              </a:ln>
            </p:spPr>
            <p:txBody>
              <a:bodyPr anchor="ctr"/>
              <a:lstStyle/>
              <a:p>
                <a:pPr algn="ctr"/>
                <a:endParaRPr/>
              </a:p>
            </p:txBody>
          </p:sp>
          <p:sp>
            <p:nvSpPr>
              <p:cNvPr id="71" name="Freeform: Shape 31"/>
              <p:cNvSpPr>
                <a:spLocks/>
              </p:cNvSpPr>
              <p:nvPr/>
            </p:nvSpPr>
            <p:spPr bwMode="auto">
              <a:xfrm>
                <a:off x="4522788" y="4367213"/>
                <a:ext cx="98425" cy="98425"/>
              </a:xfrm>
              <a:custGeom>
                <a:avLst/>
                <a:gdLst/>
                <a:ahLst/>
                <a:cxnLst>
                  <a:cxn ang="0">
                    <a:pos x="0" y="20"/>
                  </a:cxn>
                  <a:cxn ang="0">
                    <a:pos x="6" y="6"/>
                  </a:cxn>
                  <a:cxn ang="0">
                    <a:pos x="21" y="0"/>
                  </a:cxn>
                  <a:cxn ang="0">
                    <a:pos x="35" y="6"/>
                  </a:cxn>
                  <a:cxn ang="0">
                    <a:pos x="41" y="20"/>
                  </a:cxn>
                  <a:cxn ang="0">
                    <a:pos x="35" y="35"/>
                  </a:cxn>
                  <a:cxn ang="0">
                    <a:pos x="21" y="41"/>
                  </a:cxn>
                  <a:cxn ang="0">
                    <a:pos x="6" y="35"/>
                  </a:cxn>
                  <a:cxn ang="0">
                    <a:pos x="0" y="20"/>
                  </a:cxn>
                </a:cxnLst>
                <a:rect l="0" t="0" r="r" b="b"/>
                <a:pathLst>
                  <a:path w="41" h="41">
                    <a:moveTo>
                      <a:pt x="0" y="20"/>
                    </a:moveTo>
                    <a:cubicBezTo>
                      <a:pt x="0" y="15"/>
                      <a:pt x="2" y="10"/>
                      <a:pt x="6" y="6"/>
                    </a:cubicBezTo>
                    <a:cubicBezTo>
                      <a:pt x="10" y="2"/>
                      <a:pt x="15" y="0"/>
                      <a:pt x="21" y="0"/>
                    </a:cubicBezTo>
                    <a:cubicBezTo>
                      <a:pt x="26" y="0"/>
                      <a:pt x="31" y="2"/>
                      <a:pt x="35" y="6"/>
                    </a:cubicBezTo>
                    <a:cubicBezTo>
                      <a:pt x="39" y="10"/>
                      <a:pt x="41" y="15"/>
                      <a:pt x="41" y="20"/>
                    </a:cubicBezTo>
                    <a:cubicBezTo>
                      <a:pt x="41" y="26"/>
                      <a:pt x="39" y="31"/>
                      <a:pt x="35" y="35"/>
                    </a:cubicBezTo>
                    <a:cubicBezTo>
                      <a:pt x="31" y="39"/>
                      <a:pt x="26" y="41"/>
                      <a:pt x="21" y="41"/>
                    </a:cubicBezTo>
                    <a:cubicBezTo>
                      <a:pt x="15" y="41"/>
                      <a:pt x="10" y="39"/>
                      <a:pt x="6" y="35"/>
                    </a:cubicBezTo>
                    <a:cubicBezTo>
                      <a:pt x="2" y="31"/>
                      <a:pt x="0" y="26"/>
                      <a:pt x="0" y="20"/>
                    </a:cubicBezTo>
                    <a:close/>
                  </a:path>
                </a:pathLst>
              </a:custGeom>
              <a:solidFill>
                <a:schemeClr val="accent1"/>
              </a:solidFill>
              <a:ln w="9525">
                <a:noFill/>
                <a:round/>
                <a:headEnd/>
                <a:tailEnd/>
              </a:ln>
            </p:spPr>
            <p:txBody>
              <a:bodyPr anchor="ctr"/>
              <a:lstStyle/>
              <a:p>
                <a:pPr algn="ctr"/>
                <a:endParaRPr/>
              </a:p>
            </p:txBody>
          </p:sp>
          <p:sp>
            <p:nvSpPr>
              <p:cNvPr id="72" name="Freeform: Shape 32"/>
              <p:cNvSpPr>
                <a:spLocks/>
              </p:cNvSpPr>
              <p:nvPr/>
            </p:nvSpPr>
            <p:spPr bwMode="auto">
              <a:xfrm>
                <a:off x="5664201" y="3195638"/>
                <a:ext cx="106363" cy="106362"/>
              </a:xfrm>
              <a:custGeom>
                <a:avLst/>
                <a:gdLst/>
                <a:ahLst/>
                <a:cxnLst>
                  <a:cxn ang="0">
                    <a:pos x="6" y="37"/>
                  </a:cxn>
                  <a:cxn ang="0">
                    <a:pos x="0" y="22"/>
                  </a:cxn>
                  <a:cxn ang="0">
                    <a:pos x="6" y="6"/>
                  </a:cxn>
                  <a:cxn ang="0">
                    <a:pos x="22" y="0"/>
                  </a:cxn>
                  <a:cxn ang="0">
                    <a:pos x="38" y="6"/>
                  </a:cxn>
                  <a:cxn ang="0">
                    <a:pos x="44" y="22"/>
                  </a:cxn>
                  <a:cxn ang="0">
                    <a:pos x="38" y="37"/>
                  </a:cxn>
                  <a:cxn ang="0">
                    <a:pos x="22" y="44"/>
                  </a:cxn>
                  <a:cxn ang="0">
                    <a:pos x="6" y="37"/>
                  </a:cxn>
                </a:cxnLst>
                <a:rect l="0" t="0" r="r" b="b"/>
                <a:pathLst>
                  <a:path w="44" h="44">
                    <a:moveTo>
                      <a:pt x="6" y="37"/>
                    </a:moveTo>
                    <a:cubicBezTo>
                      <a:pt x="2" y="33"/>
                      <a:pt x="0" y="28"/>
                      <a:pt x="0" y="22"/>
                    </a:cubicBezTo>
                    <a:cubicBezTo>
                      <a:pt x="0" y="16"/>
                      <a:pt x="2" y="11"/>
                      <a:pt x="6" y="6"/>
                    </a:cubicBezTo>
                    <a:cubicBezTo>
                      <a:pt x="11" y="2"/>
                      <a:pt x="16" y="0"/>
                      <a:pt x="22" y="0"/>
                    </a:cubicBezTo>
                    <a:cubicBezTo>
                      <a:pt x="28" y="0"/>
                      <a:pt x="33" y="2"/>
                      <a:pt x="38" y="6"/>
                    </a:cubicBezTo>
                    <a:cubicBezTo>
                      <a:pt x="42" y="11"/>
                      <a:pt x="44" y="16"/>
                      <a:pt x="44" y="22"/>
                    </a:cubicBezTo>
                    <a:cubicBezTo>
                      <a:pt x="44" y="28"/>
                      <a:pt x="42" y="33"/>
                      <a:pt x="38" y="37"/>
                    </a:cubicBezTo>
                    <a:cubicBezTo>
                      <a:pt x="33" y="42"/>
                      <a:pt x="28" y="44"/>
                      <a:pt x="22" y="44"/>
                    </a:cubicBezTo>
                    <a:cubicBezTo>
                      <a:pt x="16" y="44"/>
                      <a:pt x="11" y="42"/>
                      <a:pt x="6" y="37"/>
                    </a:cubicBezTo>
                    <a:close/>
                  </a:path>
                </a:pathLst>
              </a:custGeom>
              <a:solidFill>
                <a:schemeClr val="accent6"/>
              </a:solidFill>
              <a:ln w="9525">
                <a:noFill/>
                <a:round/>
                <a:headEnd/>
                <a:tailEnd/>
              </a:ln>
            </p:spPr>
            <p:txBody>
              <a:bodyPr anchor="ctr"/>
              <a:lstStyle/>
              <a:p>
                <a:pPr algn="ctr"/>
                <a:endParaRPr/>
              </a:p>
            </p:txBody>
          </p:sp>
          <p:sp>
            <p:nvSpPr>
              <p:cNvPr id="73" name="Freeform: Shape 33"/>
              <p:cNvSpPr>
                <a:spLocks/>
              </p:cNvSpPr>
              <p:nvPr/>
            </p:nvSpPr>
            <p:spPr bwMode="auto">
              <a:xfrm>
                <a:off x="5422901" y="2373313"/>
                <a:ext cx="144463" cy="144462"/>
              </a:xfrm>
              <a:custGeom>
                <a:avLst/>
                <a:gdLst/>
                <a:ahLst/>
                <a:cxnLst>
                  <a:cxn ang="0">
                    <a:pos x="9" y="51"/>
                  </a:cxn>
                  <a:cxn ang="0">
                    <a:pos x="0" y="30"/>
                  </a:cxn>
                  <a:cxn ang="0">
                    <a:pos x="9" y="8"/>
                  </a:cxn>
                  <a:cxn ang="0">
                    <a:pos x="30" y="0"/>
                  </a:cxn>
                  <a:cxn ang="0">
                    <a:pos x="51" y="8"/>
                  </a:cxn>
                  <a:cxn ang="0">
                    <a:pos x="60" y="30"/>
                  </a:cxn>
                  <a:cxn ang="0">
                    <a:pos x="51" y="51"/>
                  </a:cxn>
                  <a:cxn ang="0">
                    <a:pos x="30" y="60"/>
                  </a:cxn>
                  <a:cxn ang="0">
                    <a:pos x="9" y="51"/>
                  </a:cxn>
                </a:cxnLst>
                <a:rect l="0" t="0" r="r" b="b"/>
                <a:pathLst>
                  <a:path w="60" h="60">
                    <a:moveTo>
                      <a:pt x="9" y="51"/>
                    </a:moveTo>
                    <a:cubicBezTo>
                      <a:pt x="3" y="45"/>
                      <a:pt x="0" y="38"/>
                      <a:pt x="0" y="30"/>
                    </a:cubicBezTo>
                    <a:cubicBezTo>
                      <a:pt x="0" y="22"/>
                      <a:pt x="3" y="14"/>
                      <a:pt x="9" y="8"/>
                    </a:cubicBezTo>
                    <a:cubicBezTo>
                      <a:pt x="15" y="3"/>
                      <a:pt x="22" y="0"/>
                      <a:pt x="30" y="0"/>
                    </a:cubicBezTo>
                    <a:cubicBezTo>
                      <a:pt x="38" y="0"/>
                      <a:pt x="45" y="3"/>
                      <a:pt x="51" y="8"/>
                    </a:cubicBezTo>
                    <a:cubicBezTo>
                      <a:pt x="57" y="14"/>
                      <a:pt x="60" y="22"/>
                      <a:pt x="60" y="30"/>
                    </a:cubicBezTo>
                    <a:cubicBezTo>
                      <a:pt x="60" y="38"/>
                      <a:pt x="57" y="45"/>
                      <a:pt x="51" y="51"/>
                    </a:cubicBezTo>
                    <a:cubicBezTo>
                      <a:pt x="45" y="57"/>
                      <a:pt x="38" y="60"/>
                      <a:pt x="30" y="60"/>
                    </a:cubicBezTo>
                    <a:cubicBezTo>
                      <a:pt x="22" y="60"/>
                      <a:pt x="15" y="57"/>
                      <a:pt x="9" y="51"/>
                    </a:cubicBezTo>
                    <a:close/>
                  </a:path>
                </a:pathLst>
              </a:custGeom>
              <a:solidFill>
                <a:schemeClr val="accent5"/>
              </a:solidFill>
              <a:ln w="9525">
                <a:noFill/>
                <a:round/>
                <a:headEnd/>
                <a:tailEnd/>
              </a:ln>
            </p:spPr>
            <p:txBody>
              <a:bodyPr anchor="ctr"/>
              <a:lstStyle/>
              <a:p>
                <a:pPr algn="ctr"/>
                <a:endParaRPr/>
              </a:p>
            </p:txBody>
          </p:sp>
          <p:sp>
            <p:nvSpPr>
              <p:cNvPr id="74" name="Freeform: Shape 34"/>
              <p:cNvSpPr>
                <a:spLocks/>
              </p:cNvSpPr>
              <p:nvPr/>
            </p:nvSpPr>
            <p:spPr bwMode="auto">
              <a:xfrm>
                <a:off x="4624388" y="2185988"/>
                <a:ext cx="203200" cy="203200"/>
              </a:xfrm>
              <a:custGeom>
                <a:avLst/>
                <a:gdLst/>
                <a:ahLst/>
                <a:cxnLst>
                  <a:cxn ang="0">
                    <a:pos x="72" y="12"/>
                  </a:cxn>
                  <a:cxn ang="0">
                    <a:pos x="84" y="42"/>
                  </a:cxn>
                  <a:cxn ang="0">
                    <a:pos x="72" y="71"/>
                  </a:cxn>
                  <a:cxn ang="0">
                    <a:pos x="42" y="84"/>
                  </a:cxn>
                  <a:cxn ang="0">
                    <a:pos x="12" y="71"/>
                  </a:cxn>
                  <a:cxn ang="0">
                    <a:pos x="0" y="42"/>
                  </a:cxn>
                  <a:cxn ang="0">
                    <a:pos x="12" y="12"/>
                  </a:cxn>
                  <a:cxn ang="0">
                    <a:pos x="42" y="0"/>
                  </a:cxn>
                  <a:cxn ang="0">
                    <a:pos x="72" y="12"/>
                  </a:cxn>
                </a:cxnLst>
                <a:rect l="0" t="0" r="r" b="b"/>
                <a:pathLst>
                  <a:path w="84" h="84">
                    <a:moveTo>
                      <a:pt x="72" y="12"/>
                    </a:moveTo>
                    <a:cubicBezTo>
                      <a:pt x="80" y="20"/>
                      <a:pt x="84" y="30"/>
                      <a:pt x="84" y="42"/>
                    </a:cubicBez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lose/>
                  </a:path>
                </a:pathLst>
              </a:custGeom>
              <a:solidFill>
                <a:schemeClr val="accent6"/>
              </a:solidFill>
              <a:ln w="9525">
                <a:noFill/>
                <a:round/>
                <a:headEnd/>
                <a:tailEnd/>
              </a:ln>
            </p:spPr>
            <p:txBody>
              <a:bodyPr anchor="ctr"/>
              <a:lstStyle/>
              <a:p>
                <a:pPr algn="ctr"/>
                <a:endParaRPr/>
              </a:p>
            </p:txBody>
          </p:sp>
          <p:sp>
            <p:nvSpPr>
              <p:cNvPr id="75" name="Freeform: Shape 35"/>
              <p:cNvSpPr>
                <a:spLocks/>
              </p:cNvSpPr>
              <p:nvPr/>
            </p:nvSpPr>
            <p:spPr bwMode="auto">
              <a:xfrm>
                <a:off x="3937001" y="2338388"/>
                <a:ext cx="203200" cy="203200"/>
              </a:xfrm>
              <a:custGeom>
                <a:avLst/>
                <a:gdLst/>
                <a:ahLst/>
                <a:cxnLst>
                  <a:cxn ang="0">
                    <a:pos x="84" y="42"/>
                  </a:cxn>
                  <a:cxn ang="0">
                    <a:pos x="72" y="71"/>
                  </a:cxn>
                  <a:cxn ang="0">
                    <a:pos x="42" y="84"/>
                  </a:cxn>
                  <a:cxn ang="0">
                    <a:pos x="12" y="71"/>
                  </a:cxn>
                  <a:cxn ang="0">
                    <a:pos x="0" y="42"/>
                  </a:cxn>
                  <a:cxn ang="0">
                    <a:pos x="12" y="12"/>
                  </a:cxn>
                  <a:cxn ang="0">
                    <a:pos x="42" y="0"/>
                  </a:cxn>
                  <a:cxn ang="0">
                    <a:pos x="72" y="12"/>
                  </a:cxn>
                  <a:cxn ang="0">
                    <a:pos x="84" y="42"/>
                  </a:cxn>
                </a:cxnLst>
                <a:rect l="0" t="0" r="r" b="b"/>
                <a:pathLst>
                  <a:path w="84" h="84">
                    <a:moveTo>
                      <a:pt x="84" y="42"/>
                    </a:moveTo>
                    <a:cubicBezTo>
                      <a:pt x="84" y="53"/>
                      <a:pt x="80" y="63"/>
                      <a:pt x="72" y="71"/>
                    </a:cubicBezTo>
                    <a:cubicBezTo>
                      <a:pt x="64" y="80"/>
                      <a:pt x="54" y="84"/>
                      <a:pt x="42" y="84"/>
                    </a:cubicBezTo>
                    <a:cubicBezTo>
                      <a:pt x="31" y="84"/>
                      <a:pt x="21" y="80"/>
                      <a:pt x="12" y="71"/>
                    </a:cubicBez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lose/>
                  </a:path>
                </a:pathLst>
              </a:custGeom>
              <a:solidFill>
                <a:schemeClr val="accent4"/>
              </a:solidFill>
              <a:ln w="9525">
                <a:noFill/>
                <a:round/>
                <a:headEnd/>
                <a:tailEnd/>
              </a:ln>
            </p:spPr>
            <p:txBody>
              <a:bodyPr anchor="ctr"/>
              <a:lstStyle/>
              <a:p>
                <a:pPr algn="ctr"/>
                <a:endParaRPr/>
              </a:p>
            </p:txBody>
          </p:sp>
          <p:sp>
            <p:nvSpPr>
              <p:cNvPr id="76" name="Freeform: Shape 36"/>
              <p:cNvSpPr>
                <a:spLocks/>
              </p:cNvSpPr>
              <p:nvPr/>
            </p:nvSpPr>
            <p:spPr bwMode="auto">
              <a:xfrm>
                <a:off x="3371851" y="2474913"/>
                <a:ext cx="147638" cy="147637"/>
              </a:xfrm>
              <a:custGeom>
                <a:avLst/>
                <a:gdLst/>
                <a:ahLst/>
                <a:cxnLst>
                  <a:cxn ang="0">
                    <a:pos x="9" y="52"/>
                  </a:cxn>
                  <a:cxn ang="0">
                    <a:pos x="0" y="30"/>
                  </a:cxn>
                  <a:cxn ang="0">
                    <a:pos x="9" y="8"/>
                  </a:cxn>
                  <a:cxn ang="0">
                    <a:pos x="31" y="0"/>
                  </a:cxn>
                  <a:cxn ang="0">
                    <a:pos x="52" y="8"/>
                  </a:cxn>
                  <a:cxn ang="0">
                    <a:pos x="61" y="30"/>
                  </a:cxn>
                  <a:cxn ang="0">
                    <a:pos x="52" y="52"/>
                  </a:cxn>
                  <a:cxn ang="0">
                    <a:pos x="31" y="61"/>
                  </a:cxn>
                  <a:cxn ang="0">
                    <a:pos x="9" y="52"/>
                  </a:cxn>
                </a:cxnLst>
                <a:rect l="0" t="0" r="r" b="b"/>
                <a:pathLst>
                  <a:path w="61" h="61">
                    <a:moveTo>
                      <a:pt x="9" y="52"/>
                    </a:moveTo>
                    <a:cubicBezTo>
                      <a:pt x="3" y="46"/>
                      <a:pt x="0" y="39"/>
                      <a:pt x="0" y="30"/>
                    </a:cubicBezTo>
                    <a:cubicBezTo>
                      <a:pt x="0" y="22"/>
                      <a:pt x="3" y="15"/>
                      <a:pt x="9" y="8"/>
                    </a:cubicBezTo>
                    <a:cubicBezTo>
                      <a:pt x="15" y="3"/>
                      <a:pt x="22" y="0"/>
                      <a:pt x="31" y="0"/>
                    </a:cubicBezTo>
                    <a:cubicBezTo>
                      <a:pt x="39" y="0"/>
                      <a:pt x="46" y="3"/>
                      <a:pt x="52" y="8"/>
                    </a:cubicBezTo>
                    <a:cubicBezTo>
                      <a:pt x="58" y="15"/>
                      <a:pt x="61" y="22"/>
                      <a:pt x="61" y="30"/>
                    </a:cubicBezTo>
                    <a:cubicBezTo>
                      <a:pt x="61" y="39"/>
                      <a:pt x="58" y="46"/>
                      <a:pt x="52" y="52"/>
                    </a:cubicBezTo>
                    <a:cubicBezTo>
                      <a:pt x="46" y="58"/>
                      <a:pt x="39" y="61"/>
                      <a:pt x="31" y="61"/>
                    </a:cubicBezTo>
                    <a:cubicBezTo>
                      <a:pt x="22" y="61"/>
                      <a:pt x="15" y="58"/>
                      <a:pt x="9" y="52"/>
                    </a:cubicBezTo>
                    <a:close/>
                  </a:path>
                </a:pathLst>
              </a:custGeom>
              <a:solidFill>
                <a:schemeClr val="accent3"/>
              </a:solidFill>
              <a:ln w="9525">
                <a:noFill/>
                <a:round/>
                <a:headEnd/>
                <a:tailEnd/>
              </a:ln>
            </p:spPr>
            <p:txBody>
              <a:bodyPr anchor="ctr"/>
              <a:lstStyle/>
              <a:p>
                <a:pPr algn="ctr"/>
                <a:endParaRPr/>
              </a:p>
            </p:txBody>
          </p:sp>
          <p:sp>
            <p:nvSpPr>
              <p:cNvPr id="77" name="Freeform: Shape 37"/>
              <p:cNvSpPr>
                <a:spLocks/>
              </p:cNvSpPr>
              <p:nvPr/>
            </p:nvSpPr>
            <p:spPr bwMode="auto">
              <a:xfrm>
                <a:off x="4446588" y="2628900"/>
                <a:ext cx="204788" cy="203200"/>
              </a:xfrm>
              <a:custGeom>
                <a:avLst/>
                <a:gdLst/>
                <a:ahLst/>
                <a:cxnLst>
                  <a:cxn ang="0">
                    <a:pos x="12" y="71"/>
                  </a:cxn>
                  <a:cxn ang="0">
                    <a:pos x="0" y="42"/>
                  </a:cxn>
                  <a:cxn ang="0">
                    <a:pos x="12" y="12"/>
                  </a:cxn>
                  <a:cxn ang="0">
                    <a:pos x="42" y="0"/>
                  </a:cxn>
                  <a:cxn ang="0">
                    <a:pos x="72" y="12"/>
                  </a:cxn>
                  <a:cxn ang="0">
                    <a:pos x="84" y="42"/>
                  </a:cxn>
                  <a:cxn ang="0">
                    <a:pos x="72" y="71"/>
                  </a:cxn>
                  <a:cxn ang="0">
                    <a:pos x="42" y="84"/>
                  </a:cxn>
                  <a:cxn ang="0">
                    <a:pos x="12" y="71"/>
                  </a:cxn>
                </a:cxnLst>
                <a:rect l="0" t="0" r="r" b="b"/>
                <a:pathLst>
                  <a:path w="84" h="84">
                    <a:moveTo>
                      <a:pt x="12" y="71"/>
                    </a:moveTo>
                    <a:cubicBezTo>
                      <a:pt x="4" y="63"/>
                      <a:pt x="0" y="53"/>
                      <a:pt x="0" y="42"/>
                    </a:cubicBezTo>
                    <a:cubicBezTo>
                      <a:pt x="0" y="30"/>
                      <a:pt x="4" y="20"/>
                      <a:pt x="12" y="12"/>
                    </a:cubicBezTo>
                    <a:cubicBezTo>
                      <a:pt x="21" y="4"/>
                      <a:pt x="31" y="0"/>
                      <a:pt x="42" y="0"/>
                    </a:cubicBezTo>
                    <a:cubicBezTo>
                      <a:pt x="54" y="0"/>
                      <a:pt x="64" y="4"/>
                      <a:pt x="72" y="12"/>
                    </a:cubicBezTo>
                    <a:cubicBezTo>
                      <a:pt x="80" y="20"/>
                      <a:pt x="84" y="30"/>
                      <a:pt x="84" y="42"/>
                    </a:cubicBezTo>
                    <a:cubicBezTo>
                      <a:pt x="84" y="53"/>
                      <a:pt x="80" y="63"/>
                      <a:pt x="72" y="71"/>
                    </a:cubicBezTo>
                    <a:cubicBezTo>
                      <a:pt x="64" y="80"/>
                      <a:pt x="54" y="84"/>
                      <a:pt x="42" y="84"/>
                    </a:cubicBezTo>
                    <a:cubicBezTo>
                      <a:pt x="31" y="84"/>
                      <a:pt x="21" y="80"/>
                      <a:pt x="12" y="71"/>
                    </a:cubicBezTo>
                    <a:close/>
                  </a:path>
                </a:pathLst>
              </a:custGeom>
              <a:solidFill>
                <a:schemeClr val="accent1"/>
              </a:solidFill>
              <a:ln w="9525">
                <a:noFill/>
                <a:round/>
                <a:headEnd/>
                <a:tailEnd/>
              </a:ln>
            </p:spPr>
            <p:txBody>
              <a:bodyPr anchor="ctr"/>
              <a:lstStyle/>
              <a:p>
                <a:pPr algn="ctr"/>
                <a:endParaRPr/>
              </a:p>
            </p:txBody>
          </p:sp>
          <p:sp>
            <p:nvSpPr>
              <p:cNvPr id="78" name="Freeform: Shape 38"/>
              <p:cNvSpPr>
                <a:spLocks/>
              </p:cNvSpPr>
              <p:nvPr/>
            </p:nvSpPr>
            <p:spPr bwMode="auto">
              <a:xfrm>
                <a:off x="3881438" y="4359275"/>
                <a:ext cx="112713" cy="114300"/>
              </a:xfrm>
              <a:custGeom>
                <a:avLst/>
                <a:gdLst/>
                <a:ahLst/>
                <a:cxnLst>
                  <a:cxn ang="0">
                    <a:pos x="47" y="23"/>
                  </a:cxn>
                  <a:cxn ang="0">
                    <a:pos x="40" y="40"/>
                  </a:cxn>
                  <a:cxn ang="0">
                    <a:pos x="24" y="47"/>
                  </a:cxn>
                  <a:cxn ang="0">
                    <a:pos x="7" y="40"/>
                  </a:cxn>
                  <a:cxn ang="0">
                    <a:pos x="0" y="23"/>
                  </a:cxn>
                  <a:cxn ang="0">
                    <a:pos x="7" y="6"/>
                  </a:cxn>
                  <a:cxn ang="0">
                    <a:pos x="24" y="0"/>
                  </a:cxn>
                  <a:cxn ang="0">
                    <a:pos x="40" y="6"/>
                  </a:cxn>
                  <a:cxn ang="0">
                    <a:pos x="47" y="23"/>
                  </a:cxn>
                </a:cxnLst>
                <a:rect l="0" t="0" r="r" b="b"/>
                <a:pathLst>
                  <a:path w="47" h="47">
                    <a:moveTo>
                      <a:pt x="47" y="23"/>
                    </a:moveTo>
                    <a:cubicBezTo>
                      <a:pt x="47" y="30"/>
                      <a:pt x="45" y="35"/>
                      <a:pt x="40" y="40"/>
                    </a:cubicBezTo>
                    <a:cubicBezTo>
                      <a:pt x="35" y="45"/>
                      <a:pt x="30" y="47"/>
                      <a:pt x="24" y="47"/>
                    </a:cubicBezTo>
                    <a:cubicBezTo>
                      <a:pt x="17" y="47"/>
                      <a:pt x="11" y="45"/>
                      <a:pt x="7" y="40"/>
                    </a:cubicBezTo>
                    <a:cubicBezTo>
                      <a:pt x="2" y="35"/>
                      <a:pt x="0" y="30"/>
                      <a:pt x="0" y="23"/>
                    </a:cubicBezTo>
                    <a:cubicBezTo>
                      <a:pt x="0" y="17"/>
                      <a:pt x="2" y="11"/>
                      <a:pt x="7" y="6"/>
                    </a:cubicBezTo>
                    <a:cubicBezTo>
                      <a:pt x="11" y="2"/>
                      <a:pt x="17" y="0"/>
                      <a:pt x="24" y="0"/>
                    </a:cubicBezTo>
                    <a:cubicBezTo>
                      <a:pt x="30" y="0"/>
                      <a:pt x="35" y="2"/>
                      <a:pt x="40" y="6"/>
                    </a:cubicBezTo>
                    <a:cubicBezTo>
                      <a:pt x="45" y="11"/>
                      <a:pt x="47" y="17"/>
                      <a:pt x="47" y="23"/>
                    </a:cubicBezTo>
                    <a:close/>
                  </a:path>
                </a:pathLst>
              </a:custGeom>
              <a:solidFill>
                <a:schemeClr val="accent5"/>
              </a:solidFill>
              <a:ln w="9525">
                <a:noFill/>
                <a:round/>
                <a:headEnd/>
                <a:tailEnd/>
              </a:ln>
            </p:spPr>
            <p:txBody>
              <a:bodyPr anchor="ctr"/>
              <a:lstStyle/>
              <a:p>
                <a:pPr algn="ctr"/>
                <a:endParaRPr/>
              </a:p>
            </p:txBody>
          </p:sp>
        </p:grpSp>
        <p:sp>
          <p:nvSpPr>
            <p:cNvPr id="38" name="Arc 78"/>
            <p:cNvSpPr/>
            <p:nvPr/>
          </p:nvSpPr>
          <p:spPr>
            <a:xfrm>
              <a:off x="6121705" y="1692052"/>
              <a:ext cx="4077806" cy="4077803"/>
            </a:xfrm>
            <a:prstGeom prst="arc">
              <a:avLst>
                <a:gd name="adj1" fmla="val 16200000"/>
                <a:gd name="adj2" fmla="val 5686778"/>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39" name="Oval 79"/>
            <p:cNvSpPr/>
            <p:nvPr/>
          </p:nvSpPr>
          <p:spPr>
            <a:xfrm>
              <a:off x="7908839" y="1444037"/>
              <a:ext cx="437851" cy="43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0" name="Oval 80"/>
            <p:cNvSpPr/>
            <p:nvPr/>
          </p:nvSpPr>
          <p:spPr>
            <a:xfrm>
              <a:off x="9247998" y="1956186"/>
              <a:ext cx="437851" cy="4378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1" name="Oval 81"/>
            <p:cNvSpPr/>
            <p:nvPr/>
          </p:nvSpPr>
          <p:spPr>
            <a:xfrm>
              <a:off x="9895763" y="2934207"/>
              <a:ext cx="437851" cy="43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2" name="Oval 82"/>
            <p:cNvSpPr/>
            <p:nvPr/>
          </p:nvSpPr>
          <p:spPr>
            <a:xfrm>
              <a:off x="9912424" y="4065364"/>
              <a:ext cx="437851" cy="4378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3" name="Oval 83"/>
            <p:cNvSpPr/>
            <p:nvPr/>
          </p:nvSpPr>
          <p:spPr>
            <a:xfrm>
              <a:off x="9123580" y="5131779"/>
              <a:ext cx="437851" cy="43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4" name="Oval 84"/>
            <p:cNvSpPr/>
            <p:nvPr/>
          </p:nvSpPr>
          <p:spPr>
            <a:xfrm>
              <a:off x="7908839" y="5550930"/>
              <a:ext cx="437851" cy="43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6" name="Group 152"/>
          <p:cNvGrpSpPr/>
          <p:nvPr/>
        </p:nvGrpSpPr>
        <p:grpSpPr>
          <a:xfrm>
            <a:off x="1974844" y="2827279"/>
            <a:ext cx="577851" cy="577851"/>
            <a:chOff x="0" y="0"/>
            <a:chExt cx="1155700" cy="1155700"/>
          </a:xfrm>
        </p:grpSpPr>
        <p:sp>
          <p:nvSpPr>
            <p:cNvPr id="34" name="Rectangle: Rounded Corners 180"/>
            <p:cNvSpPr/>
            <p:nvPr/>
          </p:nvSpPr>
          <p:spPr>
            <a:xfrm>
              <a:off x="0" y="0"/>
              <a:ext cx="1155700" cy="1155700"/>
            </a:xfrm>
            <a:prstGeom prst="roundRect">
              <a:avLst>
                <a:gd name="adj" fmla="val 15000"/>
              </a:avLst>
            </a:prstGeom>
            <a:solidFill>
              <a:schemeClr val="accent2"/>
            </a:solidFill>
            <a:ln w="12700" cap="flat">
              <a:noFill/>
              <a:miter lim="400000"/>
            </a:ln>
            <a:effectLst/>
          </p:spPr>
          <p:txBody>
            <a:bodyPr anchor="ctr"/>
            <a:lstStyle/>
            <a:p>
              <a:pPr algn="ctr"/>
              <a:endParaRPr/>
            </a:p>
          </p:txBody>
        </p:sp>
        <p:sp>
          <p:nvSpPr>
            <p:cNvPr id="35" name="Freeform: Shape 181"/>
            <p:cNvSpPr/>
            <p:nvPr/>
          </p:nvSpPr>
          <p:spPr>
            <a:xfrm>
              <a:off x="238357" y="219652"/>
              <a:ext cx="716400" cy="716396"/>
            </a:xfrm>
            <a:custGeom>
              <a:avLst/>
              <a:gdLst/>
              <a:ahLst/>
              <a:cxnLst>
                <a:cxn ang="0">
                  <a:pos x="wd2" y="hd2"/>
                </a:cxn>
                <a:cxn ang="5400000">
                  <a:pos x="wd2" y="hd2"/>
                </a:cxn>
                <a:cxn ang="10800000">
                  <a:pos x="wd2" y="hd2"/>
                </a:cxn>
                <a:cxn ang="16200000">
                  <a:pos x="wd2" y="hd2"/>
                </a:cxn>
              </a:cxnLst>
              <a:rect l="0" t="0" r="r" b="b"/>
              <a:pathLst>
                <a:path w="21551" h="21600" extrusionOk="0">
                  <a:moveTo>
                    <a:pt x="19313" y="4353"/>
                  </a:moveTo>
                  <a:lnTo>
                    <a:pt x="16178" y="7496"/>
                  </a:lnTo>
                  <a:cubicBezTo>
                    <a:pt x="16034" y="7640"/>
                    <a:pt x="15980" y="7851"/>
                    <a:pt x="16036" y="8047"/>
                  </a:cubicBezTo>
                  <a:lnTo>
                    <a:pt x="18732" y="17470"/>
                  </a:lnTo>
                  <a:cubicBezTo>
                    <a:pt x="18788" y="17666"/>
                    <a:pt x="18734" y="17878"/>
                    <a:pt x="18590" y="18022"/>
                  </a:cubicBezTo>
                  <a:lnTo>
                    <a:pt x="17170" y="19445"/>
                  </a:lnTo>
                  <a:cubicBezTo>
                    <a:pt x="17059" y="19556"/>
                    <a:pt x="16916" y="19609"/>
                    <a:pt x="16775" y="19609"/>
                  </a:cubicBezTo>
                  <a:cubicBezTo>
                    <a:pt x="16581" y="19609"/>
                    <a:pt x="16390" y="19510"/>
                    <a:pt x="16285" y="19322"/>
                  </a:cubicBezTo>
                  <a:lnTo>
                    <a:pt x="12375" y="12317"/>
                  </a:lnTo>
                  <a:cubicBezTo>
                    <a:pt x="12271" y="12129"/>
                    <a:pt x="12079" y="12029"/>
                    <a:pt x="11886" y="12029"/>
                  </a:cubicBezTo>
                  <a:cubicBezTo>
                    <a:pt x="11744" y="12029"/>
                    <a:pt x="11602" y="12083"/>
                    <a:pt x="11491" y="12194"/>
                  </a:cubicBezTo>
                  <a:lnTo>
                    <a:pt x="8519" y="15172"/>
                  </a:lnTo>
                  <a:cubicBezTo>
                    <a:pt x="8388" y="15304"/>
                    <a:pt x="8330" y="15492"/>
                    <a:pt x="8365" y="15674"/>
                  </a:cubicBezTo>
                  <a:lnTo>
                    <a:pt x="8996" y="18989"/>
                  </a:lnTo>
                  <a:cubicBezTo>
                    <a:pt x="9031" y="19171"/>
                    <a:pt x="8973" y="19359"/>
                    <a:pt x="8842" y="19491"/>
                  </a:cubicBezTo>
                  <a:lnTo>
                    <a:pt x="8441" y="19893"/>
                  </a:lnTo>
                  <a:cubicBezTo>
                    <a:pt x="8330" y="20004"/>
                    <a:pt x="8187" y="20058"/>
                    <a:pt x="8046" y="20058"/>
                  </a:cubicBezTo>
                  <a:cubicBezTo>
                    <a:pt x="7852" y="20058"/>
                    <a:pt x="7661" y="19958"/>
                    <a:pt x="7556" y="19770"/>
                  </a:cubicBezTo>
                  <a:lnTo>
                    <a:pt x="5577" y="16226"/>
                  </a:lnTo>
                  <a:cubicBezTo>
                    <a:pt x="5526" y="16136"/>
                    <a:pt x="5452" y="16061"/>
                    <a:pt x="5362" y="16010"/>
                  </a:cubicBezTo>
                  <a:lnTo>
                    <a:pt x="1826" y="14027"/>
                  </a:lnTo>
                  <a:cubicBezTo>
                    <a:pt x="1502" y="13845"/>
                    <a:pt x="1441" y="13403"/>
                    <a:pt x="1703" y="13141"/>
                  </a:cubicBezTo>
                  <a:lnTo>
                    <a:pt x="2105" y="12738"/>
                  </a:lnTo>
                  <a:cubicBezTo>
                    <a:pt x="2211" y="12632"/>
                    <a:pt x="2354" y="12574"/>
                    <a:pt x="2501" y="12574"/>
                  </a:cubicBezTo>
                  <a:cubicBezTo>
                    <a:pt x="2536" y="12574"/>
                    <a:pt x="2571" y="12577"/>
                    <a:pt x="2606" y="12584"/>
                  </a:cubicBezTo>
                  <a:lnTo>
                    <a:pt x="5913" y="13216"/>
                  </a:lnTo>
                  <a:cubicBezTo>
                    <a:pt x="5948" y="13223"/>
                    <a:pt x="5983" y="13226"/>
                    <a:pt x="6018" y="13226"/>
                  </a:cubicBezTo>
                  <a:cubicBezTo>
                    <a:pt x="6165" y="13226"/>
                    <a:pt x="6308" y="13168"/>
                    <a:pt x="6414" y="13062"/>
                  </a:cubicBezTo>
                  <a:lnTo>
                    <a:pt x="9385" y="10083"/>
                  </a:lnTo>
                  <a:cubicBezTo>
                    <a:pt x="9648" y="9820"/>
                    <a:pt x="9587" y="9379"/>
                    <a:pt x="9263" y="9197"/>
                  </a:cubicBezTo>
                  <a:lnTo>
                    <a:pt x="2273" y="5278"/>
                  </a:lnTo>
                  <a:cubicBezTo>
                    <a:pt x="1949" y="5097"/>
                    <a:pt x="1888" y="4655"/>
                    <a:pt x="2150" y="4392"/>
                  </a:cubicBezTo>
                  <a:lnTo>
                    <a:pt x="3571" y="2968"/>
                  </a:lnTo>
                  <a:cubicBezTo>
                    <a:pt x="3677" y="2862"/>
                    <a:pt x="3820" y="2804"/>
                    <a:pt x="3966" y="2804"/>
                  </a:cubicBezTo>
                  <a:cubicBezTo>
                    <a:pt x="4018" y="2804"/>
                    <a:pt x="4070" y="2811"/>
                    <a:pt x="4121" y="2826"/>
                  </a:cubicBezTo>
                  <a:lnTo>
                    <a:pt x="13523" y="5528"/>
                  </a:lnTo>
                  <a:cubicBezTo>
                    <a:pt x="13574" y="5543"/>
                    <a:pt x="13625" y="5550"/>
                    <a:pt x="13677" y="5550"/>
                  </a:cubicBezTo>
                  <a:cubicBezTo>
                    <a:pt x="13823" y="5550"/>
                    <a:pt x="13966" y="5493"/>
                    <a:pt x="14073" y="5386"/>
                  </a:cubicBezTo>
                  <a:lnTo>
                    <a:pt x="17208" y="2243"/>
                  </a:lnTo>
                  <a:cubicBezTo>
                    <a:pt x="17593" y="1857"/>
                    <a:pt x="18321" y="1542"/>
                    <a:pt x="18937" y="1542"/>
                  </a:cubicBezTo>
                  <a:cubicBezTo>
                    <a:pt x="19252" y="1542"/>
                    <a:pt x="19538" y="1624"/>
                    <a:pt x="19734" y="1821"/>
                  </a:cubicBezTo>
                  <a:cubicBezTo>
                    <a:pt x="20316" y="2404"/>
                    <a:pt x="19895" y="3770"/>
                    <a:pt x="19313" y="4353"/>
                  </a:cubicBezTo>
                  <a:cubicBezTo>
                    <a:pt x="19313" y="4353"/>
                    <a:pt x="19313" y="4353"/>
                    <a:pt x="19313" y="4353"/>
                  </a:cubicBezTo>
                  <a:close/>
                  <a:moveTo>
                    <a:pt x="20822" y="731"/>
                  </a:moveTo>
                  <a:cubicBezTo>
                    <a:pt x="20557" y="465"/>
                    <a:pt x="20235" y="268"/>
                    <a:pt x="19866" y="145"/>
                  </a:cubicBezTo>
                  <a:cubicBezTo>
                    <a:pt x="19578" y="49"/>
                    <a:pt x="19266" y="0"/>
                    <a:pt x="18937" y="0"/>
                  </a:cubicBezTo>
                  <a:cubicBezTo>
                    <a:pt x="18441" y="0"/>
                    <a:pt x="17909" y="111"/>
                    <a:pt x="17399" y="322"/>
                  </a:cubicBezTo>
                  <a:cubicBezTo>
                    <a:pt x="16897" y="530"/>
                    <a:pt x="16455" y="817"/>
                    <a:pt x="16120" y="1153"/>
                  </a:cubicBezTo>
                  <a:lnTo>
                    <a:pt x="13392" y="3887"/>
                  </a:lnTo>
                  <a:lnTo>
                    <a:pt x="4545" y="1343"/>
                  </a:lnTo>
                  <a:cubicBezTo>
                    <a:pt x="4357" y="1289"/>
                    <a:pt x="4162" y="1262"/>
                    <a:pt x="3966" y="1262"/>
                  </a:cubicBezTo>
                  <a:cubicBezTo>
                    <a:pt x="3691" y="1262"/>
                    <a:pt x="3423" y="1315"/>
                    <a:pt x="3169" y="1420"/>
                  </a:cubicBezTo>
                  <a:cubicBezTo>
                    <a:pt x="2911" y="1526"/>
                    <a:pt x="2680" y="1680"/>
                    <a:pt x="2482" y="1878"/>
                  </a:cubicBezTo>
                  <a:lnTo>
                    <a:pt x="1062" y="3301"/>
                  </a:lnTo>
                  <a:cubicBezTo>
                    <a:pt x="828" y="3536"/>
                    <a:pt x="650" y="3827"/>
                    <a:pt x="549" y="4142"/>
                  </a:cubicBezTo>
                  <a:cubicBezTo>
                    <a:pt x="452" y="4442"/>
                    <a:pt x="424" y="4765"/>
                    <a:pt x="467" y="5077"/>
                  </a:cubicBezTo>
                  <a:cubicBezTo>
                    <a:pt x="511" y="5389"/>
                    <a:pt x="625" y="5693"/>
                    <a:pt x="799" y="5955"/>
                  </a:cubicBezTo>
                  <a:cubicBezTo>
                    <a:pt x="982" y="6230"/>
                    <a:pt x="1232" y="6462"/>
                    <a:pt x="1522" y="6624"/>
                  </a:cubicBezTo>
                  <a:lnTo>
                    <a:pt x="7382" y="9910"/>
                  </a:lnTo>
                  <a:lnTo>
                    <a:pt x="5692" y="11604"/>
                  </a:lnTo>
                  <a:lnTo>
                    <a:pt x="2894" y="11069"/>
                  </a:lnTo>
                  <a:cubicBezTo>
                    <a:pt x="2765" y="11044"/>
                    <a:pt x="2632" y="11031"/>
                    <a:pt x="2501" y="11031"/>
                  </a:cubicBezTo>
                  <a:cubicBezTo>
                    <a:pt x="2225" y="11031"/>
                    <a:pt x="1956" y="11085"/>
                    <a:pt x="1701" y="11190"/>
                  </a:cubicBezTo>
                  <a:cubicBezTo>
                    <a:pt x="1444" y="11296"/>
                    <a:pt x="1213" y="11450"/>
                    <a:pt x="1017" y="11647"/>
                  </a:cubicBezTo>
                  <a:lnTo>
                    <a:pt x="615" y="12050"/>
                  </a:lnTo>
                  <a:cubicBezTo>
                    <a:pt x="380" y="12285"/>
                    <a:pt x="203" y="12576"/>
                    <a:pt x="101" y="12891"/>
                  </a:cubicBezTo>
                  <a:cubicBezTo>
                    <a:pt x="5" y="13191"/>
                    <a:pt x="-23" y="13513"/>
                    <a:pt x="20" y="13826"/>
                  </a:cubicBezTo>
                  <a:cubicBezTo>
                    <a:pt x="63" y="14138"/>
                    <a:pt x="178" y="14441"/>
                    <a:pt x="352" y="14703"/>
                  </a:cubicBezTo>
                  <a:cubicBezTo>
                    <a:pt x="535" y="14979"/>
                    <a:pt x="785" y="15210"/>
                    <a:pt x="1074" y="15373"/>
                  </a:cubicBezTo>
                  <a:lnTo>
                    <a:pt x="4369" y="17221"/>
                  </a:lnTo>
                  <a:lnTo>
                    <a:pt x="6213" y="20524"/>
                  </a:lnTo>
                  <a:cubicBezTo>
                    <a:pt x="6584" y="21188"/>
                    <a:pt x="7286" y="21600"/>
                    <a:pt x="8046" y="21600"/>
                  </a:cubicBezTo>
                  <a:cubicBezTo>
                    <a:pt x="8606" y="21600"/>
                    <a:pt x="9132" y="21381"/>
                    <a:pt x="9529" y="20984"/>
                  </a:cubicBezTo>
                  <a:lnTo>
                    <a:pt x="9930" y="20581"/>
                  </a:lnTo>
                  <a:cubicBezTo>
                    <a:pt x="10422" y="20088"/>
                    <a:pt x="10638" y="19385"/>
                    <a:pt x="10508" y="18700"/>
                  </a:cubicBezTo>
                  <a:lnTo>
                    <a:pt x="9974" y="15896"/>
                  </a:lnTo>
                  <a:lnTo>
                    <a:pt x="11664" y="14201"/>
                  </a:lnTo>
                  <a:lnTo>
                    <a:pt x="14942" y="20075"/>
                  </a:lnTo>
                  <a:cubicBezTo>
                    <a:pt x="15313" y="20739"/>
                    <a:pt x="16015" y="21152"/>
                    <a:pt x="16775" y="21152"/>
                  </a:cubicBezTo>
                  <a:cubicBezTo>
                    <a:pt x="17335" y="21152"/>
                    <a:pt x="17861" y="20933"/>
                    <a:pt x="18258" y="20536"/>
                  </a:cubicBezTo>
                  <a:lnTo>
                    <a:pt x="19678" y="19113"/>
                  </a:lnTo>
                  <a:cubicBezTo>
                    <a:pt x="20217" y="18572"/>
                    <a:pt x="20422" y="17780"/>
                    <a:pt x="20211" y="17045"/>
                  </a:cubicBezTo>
                  <a:lnTo>
                    <a:pt x="17674" y="8178"/>
                  </a:lnTo>
                  <a:lnTo>
                    <a:pt x="20402" y="5443"/>
                  </a:lnTo>
                  <a:cubicBezTo>
                    <a:pt x="20900" y="4943"/>
                    <a:pt x="21298" y="4185"/>
                    <a:pt x="21464" y="3413"/>
                  </a:cubicBezTo>
                  <a:cubicBezTo>
                    <a:pt x="21559" y="2971"/>
                    <a:pt x="21577" y="2546"/>
                    <a:pt x="21517" y="2149"/>
                  </a:cubicBezTo>
                  <a:cubicBezTo>
                    <a:pt x="21432" y="1592"/>
                    <a:pt x="21192" y="1102"/>
                    <a:pt x="20822" y="731"/>
                  </a:cubicBezTo>
                  <a:cubicBezTo>
                    <a:pt x="20822" y="731"/>
                    <a:pt x="20822" y="731"/>
                    <a:pt x="20822" y="731"/>
                  </a:cubicBezTo>
                  <a:close/>
                </a:path>
              </a:pathLst>
            </a:custGeom>
            <a:solidFill>
              <a:srgbClr val="FFFFFF"/>
            </a:solidFill>
            <a:ln w="12700" cap="flat">
              <a:noFill/>
              <a:miter lim="400000"/>
            </a:ln>
            <a:effectLst/>
          </p:spPr>
          <p:txBody>
            <a:bodyPr anchor="ctr"/>
            <a:lstStyle/>
            <a:p>
              <a:pPr algn="ctr"/>
              <a:endParaRPr/>
            </a:p>
          </p:txBody>
        </p:sp>
      </p:grpSp>
      <p:grpSp>
        <p:nvGrpSpPr>
          <p:cNvPr id="7" name="Group 153"/>
          <p:cNvGrpSpPr/>
          <p:nvPr/>
        </p:nvGrpSpPr>
        <p:grpSpPr>
          <a:xfrm>
            <a:off x="1974844" y="2034729"/>
            <a:ext cx="577851" cy="577851"/>
            <a:chOff x="0" y="0"/>
            <a:chExt cx="1155700" cy="1155700"/>
          </a:xfrm>
        </p:grpSpPr>
        <p:sp>
          <p:nvSpPr>
            <p:cNvPr id="32" name="Rectangle: Rounded Corners 178"/>
            <p:cNvSpPr/>
            <p:nvPr/>
          </p:nvSpPr>
          <p:spPr>
            <a:xfrm>
              <a:off x="0" y="0"/>
              <a:ext cx="1155700" cy="1155700"/>
            </a:xfrm>
            <a:prstGeom prst="roundRect">
              <a:avLst>
                <a:gd name="adj" fmla="val 15000"/>
              </a:avLst>
            </a:prstGeom>
            <a:solidFill>
              <a:schemeClr val="accent1"/>
            </a:solidFill>
            <a:ln w="12700" cap="flat">
              <a:noFill/>
              <a:miter lim="400000"/>
            </a:ln>
            <a:effectLst/>
          </p:spPr>
          <p:txBody>
            <a:bodyPr anchor="ctr"/>
            <a:lstStyle/>
            <a:p>
              <a:pPr algn="ctr"/>
              <a:endParaRPr/>
            </a:p>
          </p:txBody>
        </p:sp>
        <p:sp>
          <p:nvSpPr>
            <p:cNvPr id="33" name="Freeform: Shape 179"/>
            <p:cNvSpPr/>
            <p:nvPr/>
          </p:nvSpPr>
          <p:spPr>
            <a:xfrm>
              <a:off x="210400" y="252831"/>
              <a:ext cx="772314" cy="627549"/>
            </a:xfrm>
            <a:custGeom>
              <a:avLst/>
              <a:gdLst/>
              <a:ahLst/>
              <a:cxnLst>
                <a:cxn ang="0">
                  <a:pos x="wd2" y="hd2"/>
                </a:cxn>
                <a:cxn ang="5400000">
                  <a:pos x="wd2" y="hd2"/>
                </a:cxn>
                <a:cxn ang="10800000">
                  <a:pos x="wd2" y="hd2"/>
                </a:cxn>
                <a:cxn ang="16200000">
                  <a:pos x="wd2" y="hd2"/>
                </a:cxn>
              </a:cxnLst>
              <a:rect l="0" t="0" r="r" b="b"/>
              <a:pathLst>
                <a:path w="21600" h="21600" extrusionOk="0">
                  <a:moveTo>
                    <a:pt x="2024" y="0"/>
                  </a:moveTo>
                  <a:cubicBezTo>
                    <a:pt x="912" y="0"/>
                    <a:pt x="0" y="1122"/>
                    <a:pt x="0" y="2491"/>
                  </a:cubicBezTo>
                  <a:lnTo>
                    <a:pt x="0" y="11634"/>
                  </a:lnTo>
                  <a:cubicBezTo>
                    <a:pt x="0" y="13008"/>
                    <a:pt x="912" y="14134"/>
                    <a:pt x="2024" y="14134"/>
                  </a:cubicBezTo>
                  <a:lnTo>
                    <a:pt x="2024" y="16617"/>
                  </a:lnTo>
                  <a:cubicBezTo>
                    <a:pt x="2024" y="17994"/>
                    <a:pt x="2935" y="19109"/>
                    <a:pt x="4049" y="19109"/>
                  </a:cubicBezTo>
                  <a:lnTo>
                    <a:pt x="4822" y="19109"/>
                  </a:lnTo>
                  <a:cubicBezTo>
                    <a:pt x="5125" y="20540"/>
                    <a:pt x="6166" y="21600"/>
                    <a:pt x="7423" y="21600"/>
                  </a:cubicBezTo>
                  <a:cubicBezTo>
                    <a:pt x="8673" y="21600"/>
                    <a:pt x="9726" y="20540"/>
                    <a:pt x="10030" y="19109"/>
                  </a:cubicBezTo>
                  <a:lnTo>
                    <a:pt x="13594" y="19109"/>
                  </a:lnTo>
                  <a:cubicBezTo>
                    <a:pt x="13897" y="20540"/>
                    <a:pt x="14942" y="21600"/>
                    <a:pt x="16202" y="21600"/>
                  </a:cubicBezTo>
                  <a:cubicBezTo>
                    <a:pt x="17449" y="21600"/>
                    <a:pt x="18498" y="20540"/>
                    <a:pt x="18803" y="19109"/>
                  </a:cubicBezTo>
                  <a:lnTo>
                    <a:pt x="19576" y="19109"/>
                  </a:lnTo>
                  <a:cubicBezTo>
                    <a:pt x="20692" y="19109"/>
                    <a:pt x="21600" y="17994"/>
                    <a:pt x="21600" y="16617"/>
                  </a:cubicBezTo>
                  <a:lnTo>
                    <a:pt x="21600" y="11634"/>
                  </a:lnTo>
                  <a:cubicBezTo>
                    <a:pt x="21600" y="11142"/>
                    <a:pt x="21482" y="10663"/>
                    <a:pt x="21259" y="10248"/>
                  </a:cubicBezTo>
                  <a:lnTo>
                    <a:pt x="18554" y="5265"/>
                  </a:lnTo>
                  <a:cubicBezTo>
                    <a:pt x="18182" y="4566"/>
                    <a:pt x="17557" y="4160"/>
                    <a:pt x="16876" y="4160"/>
                  </a:cubicBezTo>
                  <a:lnTo>
                    <a:pt x="14177" y="4160"/>
                  </a:lnTo>
                  <a:lnTo>
                    <a:pt x="14177" y="2491"/>
                  </a:lnTo>
                  <a:cubicBezTo>
                    <a:pt x="14177" y="1122"/>
                    <a:pt x="13265" y="0"/>
                    <a:pt x="12146" y="0"/>
                  </a:cubicBezTo>
                  <a:lnTo>
                    <a:pt x="2024" y="0"/>
                  </a:lnTo>
                  <a:close/>
                  <a:moveTo>
                    <a:pt x="2024" y="1669"/>
                  </a:moveTo>
                  <a:lnTo>
                    <a:pt x="12146" y="1669"/>
                  </a:lnTo>
                  <a:cubicBezTo>
                    <a:pt x="12524" y="1669"/>
                    <a:pt x="12821" y="2034"/>
                    <a:pt x="12821" y="2491"/>
                  </a:cubicBezTo>
                  <a:lnTo>
                    <a:pt x="12821" y="11634"/>
                  </a:lnTo>
                  <a:cubicBezTo>
                    <a:pt x="12821" y="12090"/>
                    <a:pt x="12524" y="12465"/>
                    <a:pt x="12146" y="12465"/>
                  </a:cubicBezTo>
                  <a:cubicBezTo>
                    <a:pt x="12146" y="12465"/>
                    <a:pt x="2024" y="12465"/>
                    <a:pt x="2024" y="12465"/>
                  </a:cubicBezTo>
                  <a:cubicBezTo>
                    <a:pt x="1649" y="12465"/>
                    <a:pt x="1350" y="12090"/>
                    <a:pt x="1350" y="11634"/>
                  </a:cubicBezTo>
                  <a:lnTo>
                    <a:pt x="1350" y="2491"/>
                  </a:lnTo>
                  <a:cubicBezTo>
                    <a:pt x="1350" y="2034"/>
                    <a:pt x="1649" y="1669"/>
                    <a:pt x="2024" y="1669"/>
                  </a:cubicBezTo>
                  <a:close/>
                  <a:moveTo>
                    <a:pt x="14177" y="5821"/>
                  </a:moveTo>
                  <a:lnTo>
                    <a:pt x="16876" y="5821"/>
                  </a:lnTo>
                  <a:cubicBezTo>
                    <a:pt x="17102" y="5821"/>
                    <a:pt x="17311" y="5958"/>
                    <a:pt x="17440" y="6184"/>
                  </a:cubicBezTo>
                  <a:lnTo>
                    <a:pt x="20132" y="11175"/>
                  </a:lnTo>
                  <a:cubicBezTo>
                    <a:pt x="20206" y="11307"/>
                    <a:pt x="20250" y="11475"/>
                    <a:pt x="20250" y="11634"/>
                  </a:cubicBezTo>
                  <a:cubicBezTo>
                    <a:pt x="20250" y="11634"/>
                    <a:pt x="20250" y="16617"/>
                    <a:pt x="20250" y="16617"/>
                  </a:cubicBezTo>
                  <a:cubicBezTo>
                    <a:pt x="20250" y="17074"/>
                    <a:pt x="19946" y="17448"/>
                    <a:pt x="19576" y="17448"/>
                  </a:cubicBezTo>
                  <a:lnTo>
                    <a:pt x="18803" y="17448"/>
                  </a:lnTo>
                  <a:cubicBezTo>
                    <a:pt x="18498" y="16016"/>
                    <a:pt x="17455" y="14956"/>
                    <a:pt x="16202" y="14956"/>
                  </a:cubicBezTo>
                  <a:cubicBezTo>
                    <a:pt x="14942" y="14956"/>
                    <a:pt x="13897" y="16016"/>
                    <a:pt x="13594" y="17448"/>
                  </a:cubicBezTo>
                  <a:lnTo>
                    <a:pt x="10030" y="17448"/>
                  </a:lnTo>
                  <a:cubicBezTo>
                    <a:pt x="9729" y="16016"/>
                    <a:pt x="8678" y="14956"/>
                    <a:pt x="7423" y="14956"/>
                  </a:cubicBezTo>
                  <a:cubicBezTo>
                    <a:pt x="6166" y="14956"/>
                    <a:pt x="5125" y="16016"/>
                    <a:pt x="4822" y="17448"/>
                  </a:cubicBezTo>
                  <a:lnTo>
                    <a:pt x="4049" y="17448"/>
                  </a:lnTo>
                  <a:cubicBezTo>
                    <a:pt x="3676" y="17448"/>
                    <a:pt x="3374" y="17074"/>
                    <a:pt x="3374" y="16617"/>
                  </a:cubicBezTo>
                  <a:lnTo>
                    <a:pt x="3374" y="14134"/>
                  </a:lnTo>
                  <a:lnTo>
                    <a:pt x="12146" y="14134"/>
                  </a:lnTo>
                  <a:cubicBezTo>
                    <a:pt x="13265" y="14134"/>
                    <a:pt x="14177" y="13008"/>
                    <a:pt x="14177" y="11634"/>
                  </a:cubicBezTo>
                  <a:lnTo>
                    <a:pt x="14177" y="5821"/>
                  </a:lnTo>
                  <a:close/>
                  <a:moveTo>
                    <a:pt x="15553" y="6450"/>
                  </a:moveTo>
                  <a:cubicBezTo>
                    <a:pt x="15182" y="6450"/>
                    <a:pt x="14885" y="6824"/>
                    <a:pt x="14885" y="7281"/>
                  </a:cubicBezTo>
                  <a:lnTo>
                    <a:pt x="14885" y="12263"/>
                  </a:lnTo>
                  <a:cubicBezTo>
                    <a:pt x="14885" y="12721"/>
                    <a:pt x="15182" y="13102"/>
                    <a:pt x="15553" y="13102"/>
                  </a:cubicBezTo>
                  <a:lnTo>
                    <a:pt x="18259" y="13102"/>
                  </a:lnTo>
                  <a:cubicBezTo>
                    <a:pt x="18629" y="13102"/>
                    <a:pt x="18934" y="12721"/>
                    <a:pt x="18934" y="12263"/>
                  </a:cubicBezTo>
                  <a:lnTo>
                    <a:pt x="18934" y="11022"/>
                  </a:lnTo>
                  <a:cubicBezTo>
                    <a:pt x="18934" y="10857"/>
                    <a:pt x="18888" y="10694"/>
                    <a:pt x="18816" y="10554"/>
                  </a:cubicBezTo>
                  <a:cubicBezTo>
                    <a:pt x="18816" y="10554"/>
                    <a:pt x="16798" y="6829"/>
                    <a:pt x="16798" y="6829"/>
                  </a:cubicBezTo>
                  <a:cubicBezTo>
                    <a:pt x="16673" y="6592"/>
                    <a:pt x="16460" y="6450"/>
                    <a:pt x="16234" y="6450"/>
                  </a:cubicBezTo>
                  <a:lnTo>
                    <a:pt x="15553" y="6450"/>
                  </a:lnTo>
                  <a:close/>
                  <a:moveTo>
                    <a:pt x="15553" y="7281"/>
                  </a:moveTo>
                  <a:lnTo>
                    <a:pt x="16234" y="7281"/>
                  </a:lnTo>
                  <a:lnTo>
                    <a:pt x="18259" y="11022"/>
                  </a:lnTo>
                  <a:cubicBezTo>
                    <a:pt x="18259" y="11022"/>
                    <a:pt x="18259" y="12263"/>
                    <a:pt x="18259" y="12263"/>
                  </a:cubicBezTo>
                  <a:lnTo>
                    <a:pt x="15553" y="12263"/>
                  </a:lnTo>
                  <a:lnTo>
                    <a:pt x="15553" y="7281"/>
                  </a:lnTo>
                  <a:close/>
                  <a:moveTo>
                    <a:pt x="7423" y="16617"/>
                  </a:moveTo>
                  <a:cubicBezTo>
                    <a:pt x="8167" y="16617"/>
                    <a:pt x="8772" y="17365"/>
                    <a:pt x="8772" y="18278"/>
                  </a:cubicBezTo>
                  <a:cubicBezTo>
                    <a:pt x="8772" y="19191"/>
                    <a:pt x="8167" y="19939"/>
                    <a:pt x="7423" y="19939"/>
                  </a:cubicBezTo>
                  <a:cubicBezTo>
                    <a:pt x="6677" y="19939"/>
                    <a:pt x="6073" y="19191"/>
                    <a:pt x="6073" y="18278"/>
                  </a:cubicBezTo>
                  <a:cubicBezTo>
                    <a:pt x="6073" y="17365"/>
                    <a:pt x="6677" y="16617"/>
                    <a:pt x="7423" y="16617"/>
                  </a:cubicBezTo>
                  <a:close/>
                  <a:moveTo>
                    <a:pt x="16202" y="16617"/>
                  </a:moveTo>
                  <a:cubicBezTo>
                    <a:pt x="16943" y="16617"/>
                    <a:pt x="17551" y="17365"/>
                    <a:pt x="17551" y="18278"/>
                  </a:cubicBezTo>
                  <a:cubicBezTo>
                    <a:pt x="17551" y="19191"/>
                    <a:pt x="16943" y="19939"/>
                    <a:pt x="16202" y="19939"/>
                  </a:cubicBezTo>
                  <a:cubicBezTo>
                    <a:pt x="15454" y="19939"/>
                    <a:pt x="14852" y="19191"/>
                    <a:pt x="14852" y="18278"/>
                  </a:cubicBezTo>
                  <a:cubicBezTo>
                    <a:pt x="14852" y="17365"/>
                    <a:pt x="15454" y="16617"/>
                    <a:pt x="16202" y="16617"/>
                  </a:cubicBezTo>
                  <a:close/>
                </a:path>
              </a:pathLst>
            </a:custGeom>
            <a:solidFill>
              <a:srgbClr val="FFFFFF"/>
            </a:solidFill>
            <a:ln w="12700" cap="flat">
              <a:noFill/>
              <a:miter lim="400000"/>
            </a:ln>
            <a:effectLst/>
          </p:spPr>
          <p:txBody>
            <a:bodyPr anchor="ctr"/>
            <a:lstStyle/>
            <a:p>
              <a:pPr algn="ctr"/>
              <a:endParaRPr/>
            </a:p>
          </p:txBody>
        </p:sp>
      </p:grpSp>
      <p:grpSp>
        <p:nvGrpSpPr>
          <p:cNvPr id="8" name="Group 154"/>
          <p:cNvGrpSpPr/>
          <p:nvPr/>
        </p:nvGrpSpPr>
        <p:grpSpPr>
          <a:xfrm>
            <a:off x="1974844" y="4412377"/>
            <a:ext cx="577851" cy="577851"/>
            <a:chOff x="0" y="0"/>
            <a:chExt cx="1155700" cy="1155700"/>
          </a:xfrm>
        </p:grpSpPr>
        <p:sp>
          <p:nvSpPr>
            <p:cNvPr id="30" name="Rectangle: Rounded Corners 176"/>
            <p:cNvSpPr/>
            <p:nvPr/>
          </p:nvSpPr>
          <p:spPr>
            <a:xfrm>
              <a:off x="0" y="0"/>
              <a:ext cx="1155700" cy="1155700"/>
            </a:xfrm>
            <a:prstGeom prst="roundRect">
              <a:avLst>
                <a:gd name="adj" fmla="val 15000"/>
              </a:avLst>
            </a:prstGeom>
            <a:solidFill>
              <a:schemeClr val="accent4"/>
            </a:solidFill>
            <a:ln w="12700" cap="flat">
              <a:noFill/>
              <a:miter lim="400000"/>
            </a:ln>
            <a:effectLst/>
          </p:spPr>
          <p:txBody>
            <a:bodyPr anchor="ctr"/>
            <a:lstStyle/>
            <a:p>
              <a:pPr algn="ctr"/>
              <a:endParaRPr/>
            </a:p>
          </p:txBody>
        </p:sp>
        <p:sp>
          <p:nvSpPr>
            <p:cNvPr id="31" name="Freeform: Shape 177"/>
            <p:cNvSpPr/>
            <p:nvPr/>
          </p:nvSpPr>
          <p:spPr>
            <a:xfrm>
              <a:off x="262400" y="165671"/>
              <a:ext cx="668314" cy="847785"/>
            </a:xfrm>
            <a:custGeom>
              <a:avLst/>
              <a:gdLst/>
              <a:ahLst/>
              <a:cxnLst>
                <a:cxn ang="0">
                  <a:pos x="wd2" y="hd2"/>
                </a:cxn>
                <a:cxn ang="5400000">
                  <a:pos x="wd2" y="hd2"/>
                </a:cxn>
                <a:cxn ang="10800000">
                  <a:pos x="wd2" y="hd2"/>
                </a:cxn>
                <a:cxn ang="16200000">
                  <a:pos x="wd2" y="hd2"/>
                </a:cxn>
              </a:cxnLst>
              <a:rect l="0" t="0" r="r" b="b"/>
              <a:pathLst>
                <a:path w="21600" h="21600" extrusionOk="0">
                  <a:moveTo>
                    <a:pt x="18003" y="6729"/>
                  </a:moveTo>
                  <a:cubicBezTo>
                    <a:pt x="17891" y="6790"/>
                    <a:pt x="17842" y="6883"/>
                    <a:pt x="17842" y="6994"/>
                  </a:cubicBezTo>
                  <a:cubicBezTo>
                    <a:pt x="17842" y="7080"/>
                    <a:pt x="17901" y="7139"/>
                    <a:pt x="18015" y="7191"/>
                  </a:cubicBezTo>
                  <a:cubicBezTo>
                    <a:pt x="18122" y="7230"/>
                    <a:pt x="18344" y="7284"/>
                    <a:pt x="18697" y="7352"/>
                  </a:cubicBezTo>
                  <a:cubicBezTo>
                    <a:pt x="19207" y="7434"/>
                    <a:pt x="19552" y="7540"/>
                    <a:pt x="19715" y="7661"/>
                  </a:cubicBezTo>
                  <a:cubicBezTo>
                    <a:pt x="19899" y="7775"/>
                    <a:pt x="19976" y="7963"/>
                    <a:pt x="19976" y="8220"/>
                  </a:cubicBezTo>
                  <a:cubicBezTo>
                    <a:pt x="19976" y="8479"/>
                    <a:pt x="19851" y="8684"/>
                    <a:pt x="19591" y="8842"/>
                  </a:cubicBezTo>
                  <a:cubicBezTo>
                    <a:pt x="19332" y="8993"/>
                    <a:pt x="18985" y="9069"/>
                    <a:pt x="18546" y="9069"/>
                  </a:cubicBezTo>
                  <a:cubicBezTo>
                    <a:pt x="18091" y="9069"/>
                    <a:pt x="17748" y="8987"/>
                    <a:pt x="17505" y="8826"/>
                  </a:cubicBezTo>
                  <a:cubicBezTo>
                    <a:pt x="17256" y="8660"/>
                    <a:pt x="17122" y="8433"/>
                    <a:pt x="17105" y="8130"/>
                  </a:cubicBezTo>
                  <a:lnTo>
                    <a:pt x="17814" y="8130"/>
                  </a:lnTo>
                  <a:cubicBezTo>
                    <a:pt x="17814" y="8283"/>
                    <a:pt x="17879" y="8395"/>
                    <a:pt x="18015" y="8471"/>
                  </a:cubicBezTo>
                  <a:cubicBezTo>
                    <a:pt x="18132" y="8553"/>
                    <a:pt x="18312" y="8592"/>
                    <a:pt x="18546" y="8592"/>
                  </a:cubicBezTo>
                  <a:cubicBezTo>
                    <a:pt x="18773" y="8592"/>
                    <a:pt x="18957" y="8562"/>
                    <a:pt x="19091" y="8501"/>
                  </a:cubicBezTo>
                  <a:cubicBezTo>
                    <a:pt x="19217" y="8442"/>
                    <a:pt x="19283" y="8356"/>
                    <a:pt x="19283" y="8253"/>
                  </a:cubicBezTo>
                  <a:cubicBezTo>
                    <a:pt x="19283" y="8152"/>
                    <a:pt x="19234" y="8078"/>
                    <a:pt x="19148" y="8024"/>
                  </a:cubicBezTo>
                  <a:cubicBezTo>
                    <a:pt x="19054" y="7973"/>
                    <a:pt x="18860" y="7926"/>
                    <a:pt x="18555" y="7874"/>
                  </a:cubicBezTo>
                  <a:cubicBezTo>
                    <a:pt x="18003" y="7775"/>
                    <a:pt x="17623" y="7669"/>
                    <a:pt x="17440" y="7554"/>
                  </a:cubicBezTo>
                  <a:cubicBezTo>
                    <a:pt x="17256" y="7442"/>
                    <a:pt x="17161" y="7268"/>
                    <a:pt x="17161" y="7024"/>
                  </a:cubicBezTo>
                  <a:cubicBezTo>
                    <a:pt x="17161" y="6759"/>
                    <a:pt x="17278" y="6550"/>
                    <a:pt x="17527" y="6388"/>
                  </a:cubicBezTo>
                  <a:cubicBezTo>
                    <a:pt x="17776" y="6230"/>
                    <a:pt x="18103" y="6154"/>
                    <a:pt x="18524" y="6154"/>
                  </a:cubicBezTo>
                  <a:cubicBezTo>
                    <a:pt x="18919" y="6154"/>
                    <a:pt x="19234" y="6230"/>
                    <a:pt x="19487" y="6397"/>
                  </a:cubicBezTo>
                  <a:cubicBezTo>
                    <a:pt x="19737" y="6563"/>
                    <a:pt x="19868" y="6785"/>
                    <a:pt x="19899" y="7063"/>
                  </a:cubicBezTo>
                  <a:lnTo>
                    <a:pt x="19179" y="7063"/>
                  </a:lnTo>
                  <a:cubicBezTo>
                    <a:pt x="19169" y="6926"/>
                    <a:pt x="19091" y="6820"/>
                    <a:pt x="18967" y="6747"/>
                  </a:cubicBezTo>
                  <a:cubicBezTo>
                    <a:pt x="18832" y="6670"/>
                    <a:pt x="18648" y="6631"/>
                    <a:pt x="18437" y="6631"/>
                  </a:cubicBezTo>
                  <a:cubicBezTo>
                    <a:pt x="18257" y="6631"/>
                    <a:pt x="18103" y="6661"/>
                    <a:pt x="18003" y="6729"/>
                  </a:cubicBezTo>
                  <a:cubicBezTo>
                    <a:pt x="18003" y="6729"/>
                    <a:pt x="18003" y="6729"/>
                    <a:pt x="18003" y="6729"/>
                  </a:cubicBezTo>
                  <a:close/>
                  <a:moveTo>
                    <a:pt x="15761" y="7344"/>
                  </a:moveTo>
                  <a:cubicBezTo>
                    <a:pt x="15665" y="7405"/>
                    <a:pt x="15528" y="7434"/>
                    <a:pt x="15338" y="7434"/>
                  </a:cubicBezTo>
                  <a:lnTo>
                    <a:pt x="14490" y="7434"/>
                  </a:lnTo>
                  <a:lnTo>
                    <a:pt x="14490" y="6707"/>
                  </a:lnTo>
                  <a:lnTo>
                    <a:pt x="15366" y="6707"/>
                  </a:lnTo>
                  <a:cubicBezTo>
                    <a:pt x="15549" y="6707"/>
                    <a:pt x="15675" y="6738"/>
                    <a:pt x="15768" y="6798"/>
                  </a:cubicBezTo>
                  <a:cubicBezTo>
                    <a:pt x="15865" y="6857"/>
                    <a:pt x="15902" y="6950"/>
                    <a:pt x="15902" y="7070"/>
                  </a:cubicBezTo>
                  <a:cubicBezTo>
                    <a:pt x="15902" y="7191"/>
                    <a:pt x="15855" y="7284"/>
                    <a:pt x="15761" y="7344"/>
                  </a:cubicBezTo>
                  <a:cubicBezTo>
                    <a:pt x="15761" y="7344"/>
                    <a:pt x="15761" y="7344"/>
                    <a:pt x="15761" y="7344"/>
                  </a:cubicBezTo>
                  <a:close/>
                  <a:moveTo>
                    <a:pt x="16633" y="6994"/>
                  </a:moveTo>
                  <a:cubicBezTo>
                    <a:pt x="16633" y="6769"/>
                    <a:pt x="16526" y="6579"/>
                    <a:pt x="16326" y="6435"/>
                  </a:cubicBezTo>
                  <a:cubicBezTo>
                    <a:pt x="16124" y="6299"/>
                    <a:pt x="15855" y="6230"/>
                    <a:pt x="15518" y="6230"/>
                  </a:cubicBezTo>
                  <a:lnTo>
                    <a:pt x="13751" y="6230"/>
                  </a:lnTo>
                  <a:lnTo>
                    <a:pt x="13751" y="8993"/>
                  </a:lnTo>
                  <a:lnTo>
                    <a:pt x="14490" y="8993"/>
                  </a:lnTo>
                  <a:lnTo>
                    <a:pt x="14490" y="7904"/>
                  </a:lnTo>
                  <a:lnTo>
                    <a:pt x="15210" y="7904"/>
                  </a:lnTo>
                  <a:cubicBezTo>
                    <a:pt x="15432" y="7904"/>
                    <a:pt x="15577" y="7926"/>
                    <a:pt x="15665" y="7980"/>
                  </a:cubicBezTo>
                  <a:cubicBezTo>
                    <a:pt x="15761" y="8032"/>
                    <a:pt x="15800" y="8122"/>
                    <a:pt x="15800" y="8245"/>
                  </a:cubicBezTo>
                  <a:lnTo>
                    <a:pt x="15806" y="8494"/>
                  </a:lnTo>
                  <a:cubicBezTo>
                    <a:pt x="15806" y="8609"/>
                    <a:pt x="15815" y="8706"/>
                    <a:pt x="15837" y="8805"/>
                  </a:cubicBezTo>
                  <a:cubicBezTo>
                    <a:pt x="15855" y="8895"/>
                    <a:pt x="15865" y="8963"/>
                    <a:pt x="15886" y="8987"/>
                  </a:cubicBezTo>
                  <a:lnTo>
                    <a:pt x="16692" y="8987"/>
                  </a:lnTo>
                  <a:lnTo>
                    <a:pt x="16692" y="8919"/>
                  </a:lnTo>
                  <a:cubicBezTo>
                    <a:pt x="16633" y="8895"/>
                    <a:pt x="16585" y="8864"/>
                    <a:pt x="16575" y="8826"/>
                  </a:cubicBezTo>
                  <a:cubicBezTo>
                    <a:pt x="16547" y="8788"/>
                    <a:pt x="16538" y="8720"/>
                    <a:pt x="16526" y="8638"/>
                  </a:cubicBezTo>
                  <a:lnTo>
                    <a:pt x="16519" y="8184"/>
                  </a:lnTo>
                  <a:cubicBezTo>
                    <a:pt x="16508" y="7963"/>
                    <a:pt x="16401" y="7805"/>
                    <a:pt x="16202" y="7707"/>
                  </a:cubicBezTo>
                  <a:cubicBezTo>
                    <a:pt x="16174" y="7691"/>
                    <a:pt x="16135" y="7685"/>
                    <a:pt x="16086" y="7661"/>
                  </a:cubicBezTo>
                  <a:cubicBezTo>
                    <a:pt x="16163" y="7639"/>
                    <a:pt x="16230" y="7609"/>
                    <a:pt x="16298" y="7579"/>
                  </a:cubicBezTo>
                  <a:cubicBezTo>
                    <a:pt x="16519" y="7456"/>
                    <a:pt x="16633" y="7260"/>
                    <a:pt x="16633" y="6994"/>
                  </a:cubicBezTo>
                  <a:cubicBezTo>
                    <a:pt x="16633" y="6994"/>
                    <a:pt x="16633" y="6994"/>
                    <a:pt x="16633" y="6994"/>
                  </a:cubicBezTo>
                  <a:close/>
                  <a:moveTo>
                    <a:pt x="12311" y="8993"/>
                  </a:moveTo>
                  <a:lnTo>
                    <a:pt x="12311" y="7737"/>
                  </a:lnTo>
                  <a:lnTo>
                    <a:pt x="10936" y="7737"/>
                  </a:lnTo>
                  <a:lnTo>
                    <a:pt x="10936" y="8993"/>
                  </a:lnTo>
                  <a:lnTo>
                    <a:pt x="10200" y="8993"/>
                  </a:lnTo>
                  <a:lnTo>
                    <a:pt x="10200" y="6230"/>
                  </a:lnTo>
                  <a:lnTo>
                    <a:pt x="10936" y="6230"/>
                  </a:lnTo>
                  <a:lnTo>
                    <a:pt x="10936" y="7268"/>
                  </a:lnTo>
                  <a:lnTo>
                    <a:pt x="12311" y="7268"/>
                  </a:lnTo>
                  <a:lnTo>
                    <a:pt x="12311" y="6230"/>
                  </a:lnTo>
                  <a:lnTo>
                    <a:pt x="13033" y="6230"/>
                  </a:lnTo>
                  <a:lnTo>
                    <a:pt x="13033" y="8993"/>
                  </a:lnTo>
                  <a:cubicBezTo>
                    <a:pt x="13033" y="8993"/>
                    <a:pt x="12311" y="8993"/>
                    <a:pt x="12311" y="8993"/>
                  </a:cubicBezTo>
                  <a:close/>
                  <a:moveTo>
                    <a:pt x="16086" y="3348"/>
                  </a:moveTo>
                  <a:lnTo>
                    <a:pt x="16135" y="3271"/>
                  </a:lnTo>
                  <a:lnTo>
                    <a:pt x="17787" y="1111"/>
                  </a:lnTo>
                  <a:lnTo>
                    <a:pt x="17787" y="3348"/>
                  </a:lnTo>
                  <a:cubicBezTo>
                    <a:pt x="17787" y="3348"/>
                    <a:pt x="16086" y="3348"/>
                    <a:pt x="16086" y="3348"/>
                  </a:cubicBezTo>
                  <a:close/>
                  <a:moveTo>
                    <a:pt x="17787" y="5367"/>
                  </a:moveTo>
                  <a:lnTo>
                    <a:pt x="19104" y="5367"/>
                  </a:lnTo>
                  <a:lnTo>
                    <a:pt x="19104" y="4180"/>
                  </a:lnTo>
                  <a:lnTo>
                    <a:pt x="19868" y="4180"/>
                  </a:lnTo>
                  <a:lnTo>
                    <a:pt x="19868" y="3348"/>
                  </a:lnTo>
                  <a:lnTo>
                    <a:pt x="19104" y="3348"/>
                  </a:lnTo>
                  <a:lnTo>
                    <a:pt x="19104" y="0"/>
                  </a:lnTo>
                  <a:lnTo>
                    <a:pt x="17613" y="0"/>
                  </a:lnTo>
                  <a:lnTo>
                    <a:pt x="15106" y="3271"/>
                  </a:lnTo>
                  <a:lnTo>
                    <a:pt x="15106" y="4180"/>
                  </a:lnTo>
                  <a:lnTo>
                    <a:pt x="17787" y="4180"/>
                  </a:lnTo>
                  <a:cubicBezTo>
                    <a:pt x="17787" y="4180"/>
                    <a:pt x="17787" y="5367"/>
                    <a:pt x="17787" y="5367"/>
                  </a:cubicBezTo>
                  <a:close/>
                  <a:moveTo>
                    <a:pt x="14415" y="5367"/>
                  </a:moveTo>
                  <a:lnTo>
                    <a:pt x="9776" y="5367"/>
                  </a:lnTo>
                  <a:lnTo>
                    <a:pt x="9776" y="5360"/>
                  </a:lnTo>
                  <a:cubicBezTo>
                    <a:pt x="9776" y="4876"/>
                    <a:pt x="9929" y="4451"/>
                    <a:pt x="10247" y="4095"/>
                  </a:cubicBezTo>
                  <a:cubicBezTo>
                    <a:pt x="10563" y="3746"/>
                    <a:pt x="11159" y="3340"/>
                    <a:pt x="12024" y="2853"/>
                  </a:cubicBezTo>
                  <a:cubicBezTo>
                    <a:pt x="12410" y="2643"/>
                    <a:pt x="12676" y="2443"/>
                    <a:pt x="12841" y="2271"/>
                  </a:cubicBezTo>
                  <a:cubicBezTo>
                    <a:pt x="13003" y="2089"/>
                    <a:pt x="13081" y="1892"/>
                    <a:pt x="13081" y="1674"/>
                  </a:cubicBezTo>
                  <a:cubicBezTo>
                    <a:pt x="13081" y="1440"/>
                    <a:pt x="12995" y="1243"/>
                    <a:pt x="12820" y="1106"/>
                  </a:cubicBezTo>
                  <a:cubicBezTo>
                    <a:pt x="12648" y="954"/>
                    <a:pt x="12416" y="885"/>
                    <a:pt x="12121" y="885"/>
                  </a:cubicBezTo>
                  <a:cubicBezTo>
                    <a:pt x="11824" y="885"/>
                    <a:pt x="11581" y="976"/>
                    <a:pt x="11419" y="1158"/>
                  </a:cubicBezTo>
                  <a:cubicBezTo>
                    <a:pt x="11235" y="1342"/>
                    <a:pt x="11159" y="1590"/>
                    <a:pt x="11169" y="1892"/>
                  </a:cubicBezTo>
                  <a:lnTo>
                    <a:pt x="9863" y="1892"/>
                  </a:lnTo>
                  <a:cubicBezTo>
                    <a:pt x="9842" y="1317"/>
                    <a:pt x="10038" y="855"/>
                    <a:pt x="10449" y="514"/>
                  </a:cubicBezTo>
                  <a:cubicBezTo>
                    <a:pt x="10851" y="175"/>
                    <a:pt x="11419" y="0"/>
                    <a:pt x="12139" y="0"/>
                  </a:cubicBezTo>
                  <a:cubicBezTo>
                    <a:pt x="12801" y="0"/>
                    <a:pt x="13348" y="159"/>
                    <a:pt x="13779" y="470"/>
                  </a:cubicBezTo>
                  <a:cubicBezTo>
                    <a:pt x="14194" y="786"/>
                    <a:pt x="14415" y="1188"/>
                    <a:pt x="14415" y="1679"/>
                  </a:cubicBezTo>
                  <a:cubicBezTo>
                    <a:pt x="14415" y="2089"/>
                    <a:pt x="14290" y="2430"/>
                    <a:pt x="14051" y="2695"/>
                  </a:cubicBezTo>
                  <a:cubicBezTo>
                    <a:pt x="13810" y="2960"/>
                    <a:pt x="13358" y="3263"/>
                    <a:pt x="12697" y="3595"/>
                  </a:cubicBezTo>
                  <a:cubicBezTo>
                    <a:pt x="12080" y="3907"/>
                    <a:pt x="11668" y="4180"/>
                    <a:pt x="11438" y="4429"/>
                  </a:cubicBezTo>
                  <a:lnTo>
                    <a:pt x="11438" y="4437"/>
                  </a:lnTo>
                  <a:lnTo>
                    <a:pt x="14415" y="4437"/>
                  </a:lnTo>
                  <a:cubicBezTo>
                    <a:pt x="14415" y="4437"/>
                    <a:pt x="14415" y="5367"/>
                    <a:pt x="14415" y="5367"/>
                  </a:cubicBezTo>
                  <a:close/>
                  <a:moveTo>
                    <a:pt x="11045" y="20298"/>
                  </a:moveTo>
                  <a:cubicBezTo>
                    <a:pt x="11045" y="21008"/>
                    <a:pt x="10314" y="21600"/>
                    <a:pt x="9403" y="21600"/>
                  </a:cubicBezTo>
                  <a:cubicBezTo>
                    <a:pt x="8489" y="21600"/>
                    <a:pt x="7750" y="21008"/>
                    <a:pt x="7750" y="20298"/>
                  </a:cubicBezTo>
                  <a:cubicBezTo>
                    <a:pt x="7750" y="19577"/>
                    <a:pt x="8489" y="18995"/>
                    <a:pt x="9403" y="18995"/>
                  </a:cubicBezTo>
                  <a:cubicBezTo>
                    <a:pt x="10314" y="18995"/>
                    <a:pt x="11045" y="19577"/>
                    <a:pt x="11045" y="20298"/>
                  </a:cubicBezTo>
                  <a:cubicBezTo>
                    <a:pt x="11045" y="20298"/>
                    <a:pt x="11045" y="20298"/>
                    <a:pt x="11045" y="20298"/>
                  </a:cubicBezTo>
                  <a:close/>
                  <a:moveTo>
                    <a:pt x="5175" y="20298"/>
                  </a:moveTo>
                  <a:cubicBezTo>
                    <a:pt x="5175" y="21008"/>
                    <a:pt x="4448" y="21600"/>
                    <a:pt x="3541" y="21600"/>
                  </a:cubicBezTo>
                  <a:cubicBezTo>
                    <a:pt x="2625" y="21600"/>
                    <a:pt x="1882" y="21008"/>
                    <a:pt x="1882" y="20298"/>
                  </a:cubicBezTo>
                  <a:cubicBezTo>
                    <a:pt x="1882" y="19577"/>
                    <a:pt x="2625" y="18995"/>
                    <a:pt x="3541" y="18995"/>
                  </a:cubicBezTo>
                  <a:cubicBezTo>
                    <a:pt x="4448" y="18995"/>
                    <a:pt x="5175" y="19577"/>
                    <a:pt x="5175" y="20298"/>
                  </a:cubicBezTo>
                  <a:cubicBezTo>
                    <a:pt x="5175" y="20298"/>
                    <a:pt x="5175" y="20298"/>
                    <a:pt x="5175" y="20298"/>
                  </a:cubicBezTo>
                  <a:close/>
                  <a:moveTo>
                    <a:pt x="21600" y="12006"/>
                  </a:moveTo>
                  <a:cubicBezTo>
                    <a:pt x="21600" y="12259"/>
                    <a:pt x="21339" y="12460"/>
                    <a:pt x="21021" y="12460"/>
                  </a:cubicBezTo>
                  <a:lnTo>
                    <a:pt x="16990" y="12460"/>
                  </a:lnTo>
                  <a:lnTo>
                    <a:pt x="13714" y="18359"/>
                  </a:lnTo>
                  <a:cubicBezTo>
                    <a:pt x="13627" y="18526"/>
                    <a:pt x="13417" y="18624"/>
                    <a:pt x="13184" y="18624"/>
                  </a:cubicBezTo>
                  <a:lnTo>
                    <a:pt x="847" y="18624"/>
                  </a:lnTo>
                  <a:cubicBezTo>
                    <a:pt x="523" y="18624"/>
                    <a:pt x="264" y="18428"/>
                    <a:pt x="264" y="18177"/>
                  </a:cubicBezTo>
                  <a:cubicBezTo>
                    <a:pt x="264" y="17928"/>
                    <a:pt x="523" y="17723"/>
                    <a:pt x="847" y="17723"/>
                  </a:cubicBezTo>
                  <a:lnTo>
                    <a:pt x="12810" y="17723"/>
                  </a:lnTo>
                  <a:lnTo>
                    <a:pt x="16086" y="11824"/>
                  </a:lnTo>
                  <a:cubicBezTo>
                    <a:pt x="16174" y="11657"/>
                    <a:pt x="16384" y="11554"/>
                    <a:pt x="16613" y="11554"/>
                  </a:cubicBezTo>
                  <a:lnTo>
                    <a:pt x="21021" y="11554"/>
                  </a:lnTo>
                  <a:cubicBezTo>
                    <a:pt x="21339" y="11554"/>
                    <a:pt x="21600" y="11758"/>
                    <a:pt x="21600" y="12006"/>
                  </a:cubicBezTo>
                  <a:cubicBezTo>
                    <a:pt x="21600" y="12006"/>
                    <a:pt x="21600" y="12006"/>
                    <a:pt x="21600" y="12006"/>
                  </a:cubicBezTo>
                  <a:close/>
                  <a:moveTo>
                    <a:pt x="3650" y="4466"/>
                  </a:moveTo>
                  <a:cubicBezTo>
                    <a:pt x="5034" y="4466"/>
                    <a:pt x="6147" y="5345"/>
                    <a:pt x="6147" y="6435"/>
                  </a:cubicBezTo>
                  <a:lnTo>
                    <a:pt x="6147" y="9675"/>
                  </a:lnTo>
                  <a:lnTo>
                    <a:pt x="1158" y="9675"/>
                  </a:lnTo>
                  <a:lnTo>
                    <a:pt x="1158" y="6435"/>
                  </a:lnTo>
                  <a:cubicBezTo>
                    <a:pt x="1158" y="5345"/>
                    <a:pt x="2273" y="4466"/>
                    <a:pt x="3650" y="4466"/>
                  </a:cubicBezTo>
                  <a:cubicBezTo>
                    <a:pt x="3650" y="4466"/>
                    <a:pt x="3650" y="4466"/>
                    <a:pt x="3650" y="4466"/>
                  </a:cubicBezTo>
                  <a:close/>
                  <a:moveTo>
                    <a:pt x="10936" y="11113"/>
                  </a:moveTo>
                  <a:lnTo>
                    <a:pt x="5982" y="15080"/>
                  </a:lnTo>
                  <a:cubicBezTo>
                    <a:pt x="4963" y="13984"/>
                    <a:pt x="5059" y="12430"/>
                    <a:pt x="6310" y="11431"/>
                  </a:cubicBezTo>
                  <a:cubicBezTo>
                    <a:pt x="6992" y="10888"/>
                    <a:pt x="7903" y="10585"/>
                    <a:pt x="8872" y="10585"/>
                  </a:cubicBezTo>
                  <a:cubicBezTo>
                    <a:pt x="9620" y="10590"/>
                    <a:pt x="10341" y="10772"/>
                    <a:pt x="10936" y="11113"/>
                  </a:cubicBezTo>
                  <a:cubicBezTo>
                    <a:pt x="10936" y="11113"/>
                    <a:pt x="10936" y="11113"/>
                    <a:pt x="10936" y="11113"/>
                  </a:cubicBezTo>
                  <a:close/>
                  <a:moveTo>
                    <a:pt x="11438" y="15405"/>
                  </a:moveTo>
                  <a:cubicBezTo>
                    <a:pt x="10228" y="16366"/>
                    <a:pt x="8201" y="16481"/>
                    <a:pt x="6809" y="15716"/>
                  </a:cubicBezTo>
                  <a:lnTo>
                    <a:pt x="11765" y="11750"/>
                  </a:lnTo>
                  <a:cubicBezTo>
                    <a:pt x="12784" y="12856"/>
                    <a:pt x="12685" y="14398"/>
                    <a:pt x="11438" y="15405"/>
                  </a:cubicBezTo>
                  <a:cubicBezTo>
                    <a:pt x="11438" y="15405"/>
                    <a:pt x="11438" y="15405"/>
                    <a:pt x="11438" y="15405"/>
                  </a:cubicBezTo>
                  <a:close/>
                  <a:moveTo>
                    <a:pt x="1158" y="14082"/>
                  </a:moveTo>
                  <a:lnTo>
                    <a:pt x="1158" y="10585"/>
                  </a:lnTo>
                  <a:lnTo>
                    <a:pt x="5811" y="10585"/>
                  </a:lnTo>
                  <a:cubicBezTo>
                    <a:pt x="5704" y="10652"/>
                    <a:pt x="5590" y="10720"/>
                    <a:pt x="5493" y="10794"/>
                  </a:cubicBezTo>
                  <a:cubicBezTo>
                    <a:pt x="3821" y="12135"/>
                    <a:pt x="3713" y="14218"/>
                    <a:pt x="5109" y="15670"/>
                  </a:cubicBezTo>
                  <a:cubicBezTo>
                    <a:pt x="4686" y="15913"/>
                    <a:pt x="4187" y="16050"/>
                    <a:pt x="3650" y="16050"/>
                  </a:cubicBezTo>
                  <a:cubicBezTo>
                    <a:pt x="2273" y="16050"/>
                    <a:pt x="1158" y="15170"/>
                    <a:pt x="1158" y="14082"/>
                  </a:cubicBezTo>
                  <a:cubicBezTo>
                    <a:pt x="1158" y="14082"/>
                    <a:pt x="1158" y="14082"/>
                    <a:pt x="1158" y="14082"/>
                  </a:cubicBezTo>
                  <a:close/>
                  <a:moveTo>
                    <a:pt x="3650" y="16958"/>
                  </a:moveTo>
                  <a:cubicBezTo>
                    <a:pt x="4485" y="16958"/>
                    <a:pt x="5271" y="16732"/>
                    <a:pt x="5916" y="16323"/>
                  </a:cubicBezTo>
                  <a:cubicBezTo>
                    <a:pt x="6761" y="16852"/>
                    <a:pt x="7778" y="17155"/>
                    <a:pt x="8872" y="17155"/>
                  </a:cubicBezTo>
                  <a:cubicBezTo>
                    <a:pt x="10151" y="17155"/>
                    <a:pt x="11360" y="16761"/>
                    <a:pt x="12252" y="16041"/>
                  </a:cubicBezTo>
                  <a:cubicBezTo>
                    <a:pt x="14088" y="14573"/>
                    <a:pt x="14067" y="12195"/>
                    <a:pt x="12204" y="10750"/>
                  </a:cubicBezTo>
                  <a:cubicBezTo>
                    <a:pt x="11304" y="10059"/>
                    <a:pt x="10123" y="9675"/>
                    <a:pt x="8872" y="9675"/>
                  </a:cubicBezTo>
                  <a:cubicBezTo>
                    <a:pt x="8326" y="9675"/>
                    <a:pt x="7799" y="9764"/>
                    <a:pt x="7297" y="9902"/>
                  </a:cubicBezTo>
                  <a:lnTo>
                    <a:pt x="7297" y="6435"/>
                  </a:lnTo>
                  <a:cubicBezTo>
                    <a:pt x="7297" y="4846"/>
                    <a:pt x="5667" y="3557"/>
                    <a:pt x="3650" y="3557"/>
                  </a:cubicBezTo>
                  <a:cubicBezTo>
                    <a:pt x="1639" y="3557"/>
                    <a:pt x="0" y="4846"/>
                    <a:pt x="0" y="6435"/>
                  </a:cubicBezTo>
                  <a:lnTo>
                    <a:pt x="0" y="14082"/>
                  </a:lnTo>
                  <a:cubicBezTo>
                    <a:pt x="0" y="15670"/>
                    <a:pt x="1639" y="16958"/>
                    <a:pt x="3650" y="16958"/>
                  </a:cubicBezTo>
                  <a:cubicBezTo>
                    <a:pt x="3650" y="16958"/>
                    <a:pt x="3650" y="16958"/>
                    <a:pt x="3650" y="16958"/>
                  </a:cubicBezTo>
                  <a:close/>
                </a:path>
              </a:pathLst>
            </a:custGeom>
            <a:solidFill>
              <a:srgbClr val="FFFFFF"/>
            </a:solidFill>
            <a:ln w="12700" cap="flat">
              <a:noFill/>
              <a:miter lim="400000"/>
            </a:ln>
            <a:effectLst/>
          </p:spPr>
          <p:txBody>
            <a:bodyPr anchor="ctr"/>
            <a:lstStyle/>
            <a:p>
              <a:pPr algn="ctr"/>
              <a:endParaRPr/>
            </a:p>
          </p:txBody>
        </p:sp>
      </p:grpSp>
      <p:grpSp>
        <p:nvGrpSpPr>
          <p:cNvPr id="9" name="Group 155"/>
          <p:cNvGrpSpPr/>
          <p:nvPr/>
        </p:nvGrpSpPr>
        <p:grpSpPr>
          <a:xfrm>
            <a:off x="1974844" y="3619828"/>
            <a:ext cx="577851" cy="577851"/>
            <a:chOff x="0" y="0"/>
            <a:chExt cx="1155700" cy="1155700"/>
          </a:xfrm>
        </p:grpSpPr>
        <p:sp>
          <p:nvSpPr>
            <p:cNvPr id="28" name="Rectangle: Rounded Corners 174"/>
            <p:cNvSpPr/>
            <p:nvPr/>
          </p:nvSpPr>
          <p:spPr>
            <a:xfrm>
              <a:off x="0" y="0"/>
              <a:ext cx="1155700" cy="1155700"/>
            </a:xfrm>
            <a:prstGeom prst="roundRect">
              <a:avLst>
                <a:gd name="adj" fmla="val 15000"/>
              </a:avLst>
            </a:prstGeom>
            <a:solidFill>
              <a:schemeClr val="accent3"/>
            </a:solidFill>
            <a:ln w="12700" cap="flat">
              <a:noFill/>
              <a:miter lim="400000"/>
            </a:ln>
            <a:effectLst/>
          </p:spPr>
          <p:txBody>
            <a:bodyPr anchor="ctr"/>
            <a:lstStyle/>
            <a:p>
              <a:pPr algn="ctr"/>
              <a:endParaRPr/>
            </a:p>
          </p:txBody>
        </p:sp>
        <p:sp>
          <p:nvSpPr>
            <p:cNvPr id="29" name="Freeform: Shape 175"/>
            <p:cNvSpPr/>
            <p:nvPr/>
          </p:nvSpPr>
          <p:spPr>
            <a:xfrm>
              <a:off x="183806" y="229985"/>
              <a:ext cx="825501" cy="650139"/>
            </a:xfrm>
            <a:custGeom>
              <a:avLst/>
              <a:gdLst/>
              <a:ahLst/>
              <a:cxnLst>
                <a:cxn ang="0">
                  <a:pos x="wd2" y="hd2"/>
                </a:cxn>
                <a:cxn ang="5400000">
                  <a:pos x="wd2" y="hd2"/>
                </a:cxn>
                <a:cxn ang="10800000">
                  <a:pos x="wd2" y="hd2"/>
                </a:cxn>
                <a:cxn ang="16200000">
                  <a:pos x="wd2" y="hd2"/>
                </a:cxn>
              </a:cxnLst>
              <a:rect l="0" t="0" r="r" b="b"/>
              <a:pathLst>
                <a:path w="21542" h="21600" extrusionOk="0">
                  <a:moveTo>
                    <a:pt x="4687" y="0"/>
                  </a:moveTo>
                  <a:cubicBezTo>
                    <a:pt x="4388" y="0"/>
                    <a:pt x="4151" y="312"/>
                    <a:pt x="4151" y="692"/>
                  </a:cubicBezTo>
                  <a:lnTo>
                    <a:pt x="4151" y="2973"/>
                  </a:lnTo>
                  <a:lnTo>
                    <a:pt x="1922" y="2973"/>
                  </a:lnTo>
                  <a:cubicBezTo>
                    <a:pt x="1624" y="2973"/>
                    <a:pt x="1385" y="3276"/>
                    <a:pt x="1385" y="3655"/>
                  </a:cubicBezTo>
                  <a:lnTo>
                    <a:pt x="1385" y="6952"/>
                  </a:lnTo>
                  <a:lnTo>
                    <a:pt x="539" y="6952"/>
                  </a:lnTo>
                  <a:cubicBezTo>
                    <a:pt x="371" y="6952"/>
                    <a:pt x="218" y="7053"/>
                    <a:pt x="116" y="7221"/>
                  </a:cubicBezTo>
                  <a:cubicBezTo>
                    <a:pt x="13" y="7389"/>
                    <a:pt x="-25" y="7608"/>
                    <a:pt x="17" y="7814"/>
                  </a:cubicBezTo>
                  <a:lnTo>
                    <a:pt x="1844" y="16813"/>
                  </a:lnTo>
                  <a:cubicBezTo>
                    <a:pt x="1891" y="17045"/>
                    <a:pt x="2030" y="17228"/>
                    <a:pt x="2211" y="17298"/>
                  </a:cubicBezTo>
                  <a:cubicBezTo>
                    <a:pt x="2642" y="17465"/>
                    <a:pt x="2944" y="17745"/>
                    <a:pt x="3212" y="17999"/>
                  </a:cubicBezTo>
                  <a:cubicBezTo>
                    <a:pt x="3604" y="18368"/>
                    <a:pt x="3943" y="18690"/>
                    <a:pt x="4652" y="18690"/>
                  </a:cubicBezTo>
                  <a:cubicBezTo>
                    <a:pt x="5361" y="18690"/>
                    <a:pt x="5699" y="18368"/>
                    <a:pt x="6091" y="17999"/>
                  </a:cubicBezTo>
                  <a:cubicBezTo>
                    <a:pt x="6514" y="17600"/>
                    <a:pt x="6994" y="17145"/>
                    <a:pt x="7918" y="17145"/>
                  </a:cubicBezTo>
                  <a:cubicBezTo>
                    <a:pt x="8840" y="17145"/>
                    <a:pt x="9315" y="17600"/>
                    <a:pt x="9738" y="17999"/>
                  </a:cubicBezTo>
                  <a:cubicBezTo>
                    <a:pt x="10130" y="18368"/>
                    <a:pt x="10467" y="18690"/>
                    <a:pt x="11177" y="18690"/>
                  </a:cubicBezTo>
                  <a:cubicBezTo>
                    <a:pt x="11887" y="18690"/>
                    <a:pt x="12231" y="18368"/>
                    <a:pt x="12623" y="17999"/>
                  </a:cubicBezTo>
                  <a:cubicBezTo>
                    <a:pt x="13046" y="17600"/>
                    <a:pt x="13519" y="17145"/>
                    <a:pt x="14443" y="17145"/>
                  </a:cubicBezTo>
                  <a:cubicBezTo>
                    <a:pt x="14876" y="17145"/>
                    <a:pt x="15253" y="17251"/>
                    <a:pt x="15600" y="17460"/>
                  </a:cubicBezTo>
                  <a:cubicBezTo>
                    <a:pt x="15836" y="17602"/>
                    <a:pt x="16125" y="17506"/>
                    <a:pt x="16277" y="17235"/>
                  </a:cubicBezTo>
                  <a:lnTo>
                    <a:pt x="21441" y="8038"/>
                  </a:lnTo>
                  <a:cubicBezTo>
                    <a:pt x="21558" y="7829"/>
                    <a:pt x="21575" y="7558"/>
                    <a:pt x="21483" y="7329"/>
                  </a:cubicBezTo>
                  <a:cubicBezTo>
                    <a:pt x="21390" y="7099"/>
                    <a:pt x="21205" y="6952"/>
                    <a:pt x="21003" y="6952"/>
                  </a:cubicBezTo>
                  <a:lnTo>
                    <a:pt x="16884" y="6952"/>
                  </a:lnTo>
                  <a:lnTo>
                    <a:pt x="15861" y="3422"/>
                  </a:lnTo>
                  <a:cubicBezTo>
                    <a:pt x="15783" y="3152"/>
                    <a:pt x="15579" y="2973"/>
                    <a:pt x="15353" y="2973"/>
                  </a:cubicBezTo>
                  <a:lnTo>
                    <a:pt x="8341" y="2973"/>
                  </a:lnTo>
                  <a:lnTo>
                    <a:pt x="7706" y="476"/>
                  </a:lnTo>
                  <a:cubicBezTo>
                    <a:pt x="7634" y="193"/>
                    <a:pt x="7425" y="0"/>
                    <a:pt x="7191" y="0"/>
                  </a:cubicBezTo>
                  <a:lnTo>
                    <a:pt x="4687" y="0"/>
                  </a:lnTo>
                  <a:close/>
                  <a:moveTo>
                    <a:pt x="5230" y="1374"/>
                  </a:moveTo>
                  <a:cubicBezTo>
                    <a:pt x="5230" y="1374"/>
                    <a:pt x="6803" y="1374"/>
                    <a:pt x="6803" y="1374"/>
                  </a:cubicBezTo>
                  <a:lnTo>
                    <a:pt x="7212" y="2973"/>
                  </a:lnTo>
                  <a:lnTo>
                    <a:pt x="5230" y="2973"/>
                  </a:lnTo>
                  <a:lnTo>
                    <a:pt x="5230" y="1374"/>
                  </a:lnTo>
                  <a:close/>
                  <a:moveTo>
                    <a:pt x="2465" y="4347"/>
                  </a:moveTo>
                  <a:cubicBezTo>
                    <a:pt x="2465" y="4347"/>
                    <a:pt x="4292" y="4347"/>
                    <a:pt x="4292" y="4347"/>
                  </a:cubicBezTo>
                  <a:lnTo>
                    <a:pt x="14979" y="4347"/>
                  </a:lnTo>
                  <a:lnTo>
                    <a:pt x="15734" y="6952"/>
                  </a:lnTo>
                  <a:lnTo>
                    <a:pt x="2465" y="6952"/>
                  </a:lnTo>
                  <a:lnTo>
                    <a:pt x="2465" y="4347"/>
                  </a:lnTo>
                  <a:close/>
                  <a:moveTo>
                    <a:pt x="1237" y="8326"/>
                  </a:moveTo>
                  <a:lnTo>
                    <a:pt x="19952" y="8326"/>
                  </a:lnTo>
                  <a:cubicBezTo>
                    <a:pt x="19952" y="8326"/>
                    <a:pt x="15642" y="16005"/>
                    <a:pt x="15642" y="16005"/>
                  </a:cubicBezTo>
                  <a:cubicBezTo>
                    <a:pt x="15270" y="15852"/>
                    <a:pt x="14871" y="15771"/>
                    <a:pt x="14443" y="15771"/>
                  </a:cubicBezTo>
                  <a:cubicBezTo>
                    <a:pt x="13163" y="15771"/>
                    <a:pt x="12447" y="16447"/>
                    <a:pt x="11974" y="16894"/>
                  </a:cubicBezTo>
                  <a:cubicBezTo>
                    <a:pt x="11633" y="17215"/>
                    <a:pt x="11530" y="17316"/>
                    <a:pt x="11177" y="17316"/>
                  </a:cubicBezTo>
                  <a:cubicBezTo>
                    <a:pt x="10824" y="17316"/>
                    <a:pt x="10721" y="17215"/>
                    <a:pt x="10380" y="16894"/>
                  </a:cubicBezTo>
                  <a:cubicBezTo>
                    <a:pt x="9907" y="16447"/>
                    <a:pt x="9196" y="15771"/>
                    <a:pt x="7918" y="15771"/>
                  </a:cubicBezTo>
                  <a:cubicBezTo>
                    <a:pt x="6638" y="15771"/>
                    <a:pt x="5923" y="16447"/>
                    <a:pt x="5449" y="16894"/>
                  </a:cubicBezTo>
                  <a:cubicBezTo>
                    <a:pt x="5108" y="17215"/>
                    <a:pt x="5004" y="17316"/>
                    <a:pt x="4652" y="17316"/>
                  </a:cubicBezTo>
                  <a:cubicBezTo>
                    <a:pt x="4298" y="17316"/>
                    <a:pt x="4195" y="17215"/>
                    <a:pt x="3854" y="16894"/>
                  </a:cubicBezTo>
                  <a:cubicBezTo>
                    <a:pt x="3601" y="16656"/>
                    <a:pt x="3272" y="16347"/>
                    <a:pt x="2817" y="16112"/>
                  </a:cubicBezTo>
                  <a:lnTo>
                    <a:pt x="1237" y="8326"/>
                  </a:lnTo>
                  <a:close/>
                  <a:moveTo>
                    <a:pt x="1442" y="18681"/>
                  </a:moveTo>
                  <a:cubicBezTo>
                    <a:pt x="1144" y="18681"/>
                    <a:pt x="906" y="18993"/>
                    <a:pt x="906" y="19373"/>
                  </a:cubicBezTo>
                  <a:cubicBezTo>
                    <a:pt x="906" y="19752"/>
                    <a:pt x="1144" y="20055"/>
                    <a:pt x="1442" y="20055"/>
                  </a:cubicBezTo>
                  <a:cubicBezTo>
                    <a:pt x="2365" y="20055"/>
                    <a:pt x="2846" y="20510"/>
                    <a:pt x="3269" y="20908"/>
                  </a:cubicBezTo>
                  <a:cubicBezTo>
                    <a:pt x="3660" y="21278"/>
                    <a:pt x="3999" y="21600"/>
                    <a:pt x="4708" y="21600"/>
                  </a:cubicBezTo>
                  <a:cubicBezTo>
                    <a:pt x="5417" y="21600"/>
                    <a:pt x="5755" y="21278"/>
                    <a:pt x="6147" y="20908"/>
                  </a:cubicBezTo>
                  <a:cubicBezTo>
                    <a:pt x="6570" y="20510"/>
                    <a:pt x="7051" y="20055"/>
                    <a:pt x="7974" y="20055"/>
                  </a:cubicBezTo>
                  <a:cubicBezTo>
                    <a:pt x="8897" y="20055"/>
                    <a:pt x="9378" y="20510"/>
                    <a:pt x="9801" y="20908"/>
                  </a:cubicBezTo>
                  <a:cubicBezTo>
                    <a:pt x="10193" y="21278"/>
                    <a:pt x="10530" y="21600"/>
                    <a:pt x="11240" y="21600"/>
                  </a:cubicBezTo>
                  <a:cubicBezTo>
                    <a:pt x="11949" y="21600"/>
                    <a:pt x="12287" y="21278"/>
                    <a:pt x="12679" y="20908"/>
                  </a:cubicBezTo>
                  <a:cubicBezTo>
                    <a:pt x="13102" y="20510"/>
                    <a:pt x="13577" y="20055"/>
                    <a:pt x="14499" y="20055"/>
                  </a:cubicBezTo>
                  <a:cubicBezTo>
                    <a:pt x="15423" y="20055"/>
                    <a:pt x="15904" y="20510"/>
                    <a:pt x="16326" y="20908"/>
                  </a:cubicBezTo>
                  <a:cubicBezTo>
                    <a:pt x="16718" y="21278"/>
                    <a:pt x="17056" y="21600"/>
                    <a:pt x="17765" y="21600"/>
                  </a:cubicBezTo>
                  <a:cubicBezTo>
                    <a:pt x="18063" y="21600"/>
                    <a:pt x="18309" y="21288"/>
                    <a:pt x="18309" y="20908"/>
                  </a:cubicBezTo>
                  <a:cubicBezTo>
                    <a:pt x="18309" y="20529"/>
                    <a:pt x="18063" y="20226"/>
                    <a:pt x="17765" y="20226"/>
                  </a:cubicBezTo>
                  <a:cubicBezTo>
                    <a:pt x="17412" y="20226"/>
                    <a:pt x="17309" y="20125"/>
                    <a:pt x="16968" y="19804"/>
                  </a:cubicBezTo>
                  <a:cubicBezTo>
                    <a:pt x="16494" y="19357"/>
                    <a:pt x="15779" y="18681"/>
                    <a:pt x="14499" y="18681"/>
                  </a:cubicBezTo>
                  <a:cubicBezTo>
                    <a:pt x="13221" y="18681"/>
                    <a:pt x="12510" y="19357"/>
                    <a:pt x="12037" y="19804"/>
                  </a:cubicBezTo>
                  <a:cubicBezTo>
                    <a:pt x="11697" y="20125"/>
                    <a:pt x="11593" y="20226"/>
                    <a:pt x="11240" y="20226"/>
                  </a:cubicBezTo>
                  <a:cubicBezTo>
                    <a:pt x="10887" y="20226"/>
                    <a:pt x="10785" y="20125"/>
                    <a:pt x="10443" y="19804"/>
                  </a:cubicBezTo>
                  <a:cubicBezTo>
                    <a:pt x="9970" y="19357"/>
                    <a:pt x="9253" y="18681"/>
                    <a:pt x="7974" y="18681"/>
                  </a:cubicBezTo>
                  <a:cubicBezTo>
                    <a:pt x="6695" y="18681"/>
                    <a:pt x="5978" y="19357"/>
                    <a:pt x="5505" y="19804"/>
                  </a:cubicBezTo>
                  <a:cubicBezTo>
                    <a:pt x="5164" y="20125"/>
                    <a:pt x="5061" y="20226"/>
                    <a:pt x="4708" y="20226"/>
                  </a:cubicBezTo>
                  <a:cubicBezTo>
                    <a:pt x="4355" y="20226"/>
                    <a:pt x="4252" y="20125"/>
                    <a:pt x="3911" y="19804"/>
                  </a:cubicBezTo>
                  <a:cubicBezTo>
                    <a:pt x="3438" y="19357"/>
                    <a:pt x="2721" y="18681"/>
                    <a:pt x="1442" y="18681"/>
                  </a:cubicBezTo>
                  <a:close/>
                </a:path>
              </a:pathLst>
            </a:custGeom>
            <a:solidFill>
              <a:srgbClr val="FFFFFF"/>
            </a:solidFill>
            <a:ln w="12700" cap="flat">
              <a:noFill/>
              <a:miter lim="400000"/>
            </a:ln>
            <a:effectLst/>
          </p:spPr>
          <p:txBody>
            <a:bodyPr anchor="ctr"/>
            <a:lstStyle/>
            <a:p>
              <a:pPr algn="ctr"/>
              <a:endParaRPr/>
            </a:p>
          </p:txBody>
        </p:sp>
      </p:grpSp>
      <p:grpSp>
        <p:nvGrpSpPr>
          <p:cNvPr id="10" name="Group 156"/>
          <p:cNvGrpSpPr/>
          <p:nvPr/>
        </p:nvGrpSpPr>
        <p:grpSpPr>
          <a:xfrm>
            <a:off x="1974844" y="5204926"/>
            <a:ext cx="577851" cy="577851"/>
            <a:chOff x="0" y="0"/>
            <a:chExt cx="1155700" cy="1155700"/>
          </a:xfrm>
        </p:grpSpPr>
        <p:sp>
          <p:nvSpPr>
            <p:cNvPr id="26" name="Rectangle: Rounded Corners 172"/>
            <p:cNvSpPr/>
            <p:nvPr/>
          </p:nvSpPr>
          <p:spPr>
            <a:xfrm>
              <a:off x="0" y="0"/>
              <a:ext cx="1155700" cy="1155700"/>
            </a:xfrm>
            <a:prstGeom prst="roundRect">
              <a:avLst>
                <a:gd name="adj" fmla="val 15000"/>
              </a:avLst>
            </a:prstGeom>
            <a:solidFill>
              <a:schemeClr val="accent5"/>
            </a:solidFill>
            <a:ln w="12700" cap="flat">
              <a:noFill/>
              <a:miter lim="400000"/>
            </a:ln>
            <a:effectLst/>
          </p:spPr>
          <p:txBody>
            <a:bodyPr anchor="ctr"/>
            <a:lstStyle/>
            <a:p>
              <a:pPr algn="ctr"/>
              <a:endParaRPr/>
            </a:p>
          </p:txBody>
        </p:sp>
        <p:sp>
          <p:nvSpPr>
            <p:cNvPr id="27" name="Freeform: Shape 173"/>
            <p:cNvSpPr/>
            <p:nvPr/>
          </p:nvSpPr>
          <p:spPr>
            <a:xfrm>
              <a:off x="183806" y="275576"/>
              <a:ext cx="825501" cy="573631"/>
            </a:xfrm>
            <a:custGeom>
              <a:avLst/>
              <a:gdLst/>
              <a:ahLst/>
              <a:cxnLst>
                <a:cxn ang="0">
                  <a:pos x="wd2" y="hd2"/>
                </a:cxn>
                <a:cxn ang="5400000">
                  <a:pos x="wd2" y="hd2"/>
                </a:cxn>
                <a:cxn ang="10800000">
                  <a:pos x="wd2" y="hd2"/>
                </a:cxn>
                <a:cxn ang="16200000">
                  <a:pos x="wd2" y="hd2"/>
                </a:cxn>
              </a:cxnLst>
              <a:rect l="0" t="0" r="r" b="b"/>
              <a:pathLst>
                <a:path w="21599" h="21600" extrusionOk="0">
                  <a:moveTo>
                    <a:pt x="4416" y="0"/>
                  </a:moveTo>
                  <a:cubicBezTo>
                    <a:pt x="4300" y="0"/>
                    <a:pt x="4188" y="70"/>
                    <a:pt x="4106" y="189"/>
                  </a:cubicBezTo>
                  <a:cubicBezTo>
                    <a:pt x="4023" y="307"/>
                    <a:pt x="3975" y="468"/>
                    <a:pt x="3975" y="636"/>
                  </a:cubicBezTo>
                  <a:lnTo>
                    <a:pt x="3975" y="3704"/>
                  </a:lnTo>
                  <a:cubicBezTo>
                    <a:pt x="3975" y="3874"/>
                    <a:pt x="4022" y="4041"/>
                    <a:pt x="4106" y="4161"/>
                  </a:cubicBezTo>
                  <a:cubicBezTo>
                    <a:pt x="4189" y="4281"/>
                    <a:pt x="4298" y="4340"/>
                    <a:pt x="4416" y="4340"/>
                  </a:cubicBezTo>
                  <a:lnTo>
                    <a:pt x="6549" y="4340"/>
                  </a:lnTo>
                  <a:cubicBezTo>
                    <a:pt x="6666" y="4340"/>
                    <a:pt x="6776" y="4281"/>
                    <a:pt x="6859" y="4161"/>
                  </a:cubicBezTo>
                  <a:cubicBezTo>
                    <a:pt x="6942" y="4041"/>
                    <a:pt x="6990" y="3874"/>
                    <a:pt x="6990" y="3704"/>
                  </a:cubicBezTo>
                  <a:lnTo>
                    <a:pt x="6990" y="636"/>
                  </a:lnTo>
                  <a:cubicBezTo>
                    <a:pt x="6990" y="466"/>
                    <a:pt x="6942" y="309"/>
                    <a:pt x="6859" y="189"/>
                  </a:cubicBezTo>
                  <a:cubicBezTo>
                    <a:pt x="6776" y="69"/>
                    <a:pt x="6666" y="0"/>
                    <a:pt x="6549" y="0"/>
                  </a:cubicBezTo>
                  <a:lnTo>
                    <a:pt x="4416" y="0"/>
                  </a:lnTo>
                  <a:close/>
                  <a:moveTo>
                    <a:pt x="4858" y="1271"/>
                  </a:moveTo>
                  <a:lnTo>
                    <a:pt x="6107" y="1271"/>
                  </a:lnTo>
                  <a:lnTo>
                    <a:pt x="6107" y="3069"/>
                  </a:lnTo>
                  <a:lnTo>
                    <a:pt x="4858" y="3069"/>
                  </a:lnTo>
                  <a:cubicBezTo>
                    <a:pt x="4858" y="3069"/>
                    <a:pt x="4858" y="1271"/>
                    <a:pt x="4858" y="1271"/>
                  </a:cubicBezTo>
                  <a:close/>
                  <a:moveTo>
                    <a:pt x="3174" y="5402"/>
                  </a:moveTo>
                  <a:cubicBezTo>
                    <a:pt x="2762" y="5402"/>
                    <a:pt x="2429" y="5892"/>
                    <a:pt x="2429" y="6485"/>
                  </a:cubicBezTo>
                  <a:lnTo>
                    <a:pt x="2429" y="9554"/>
                  </a:lnTo>
                  <a:cubicBezTo>
                    <a:pt x="2429" y="9721"/>
                    <a:pt x="2478" y="9882"/>
                    <a:pt x="2560" y="10001"/>
                  </a:cubicBezTo>
                  <a:cubicBezTo>
                    <a:pt x="2643" y="10119"/>
                    <a:pt x="2754" y="10189"/>
                    <a:pt x="2871" y="10189"/>
                  </a:cubicBezTo>
                  <a:lnTo>
                    <a:pt x="11165" y="10189"/>
                  </a:lnTo>
                  <a:cubicBezTo>
                    <a:pt x="11318" y="10189"/>
                    <a:pt x="11464" y="10069"/>
                    <a:pt x="11545" y="9881"/>
                  </a:cubicBezTo>
                  <a:cubicBezTo>
                    <a:pt x="11625" y="9694"/>
                    <a:pt x="11628" y="9464"/>
                    <a:pt x="11559" y="9266"/>
                  </a:cubicBezTo>
                  <a:lnTo>
                    <a:pt x="10427" y="5998"/>
                  </a:lnTo>
                  <a:cubicBezTo>
                    <a:pt x="10300" y="5635"/>
                    <a:pt x="10040" y="5402"/>
                    <a:pt x="9757" y="5402"/>
                  </a:cubicBezTo>
                  <a:lnTo>
                    <a:pt x="3174" y="5402"/>
                  </a:lnTo>
                  <a:close/>
                  <a:moveTo>
                    <a:pt x="3312" y="6674"/>
                  </a:moveTo>
                  <a:lnTo>
                    <a:pt x="9675" y="6674"/>
                  </a:lnTo>
                  <a:lnTo>
                    <a:pt x="10454" y="8918"/>
                  </a:lnTo>
                  <a:lnTo>
                    <a:pt x="3312" y="8918"/>
                  </a:lnTo>
                  <a:cubicBezTo>
                    <a:pt x="3312" y="8918"/>
                    <a:pt x="3312" y="6674"/>
                    <a:pt x="3312" y="6674"/>
                  </a:cubicBezTo>
                  <a:close/>
                  <a:moveTo>
                    <a:pt x="745" y="11123"/>
                  </a:moveTo>
                  <a:cubicBezTo>
                    <a:pt x="320" y="11126"/>
                    <a:pt x="0" y="11619"/>
                    <a:pt x="0" y="12195"/>
                  </a:cubicBezTo>
                  <a:cubicBezTo>
                    <a:pt x="0" y="12312"/>
                    <a:pt x="16" y="12433"/>
                    <a:pt x="41" y="12543"/>
                  </a:cubicBezTo>
                  <a:lnTo>
                    <a:pt x="1691" y="19673"/>
                  </a:lnTo>
                  <a:cubicBezTo>
                    <a:pt x="1958" y="20828"/>
                    <a:pt x="2708" y="21600"/>
                    <a:pt x="3554" y="21600"/>
                  </a:cubicBezTo>
                  <a:lnTo>
                    <a:pt x="14236" y="21600"/>
                  </a:lnTo>
                  <a:cubicBezTo>
                    <a:pt x="16616" y="21600"/>
                    <a:pt x="18807" y="19743"/>
                    <a:pt x="19957" y="16744"/>
                  </a:cubicBezTo>
                  <a:lnTo>
                    <a:pt x="21461" y="12821"/>
                  </a:lnTo>
                  <a:cubicBezTo>
                    <a:pt x="21553" y="12636"/>
                    <a:pt x="21600" y="12416"/>
                    <a:pt x="21599" y="12205"/>
                  </a:cubicBezTo>
                  <a:cubicBezTo>
                    <a:pt x="21598" y="11655"/>
                    <a:pt x="21294" y="11127"/>
                    <a:pt x="20854" y="11123"/>
                  </a:cubicBezTo>
                  <a:lnTo>
                    <a:pt x="745" y="11123"/>
                  </a:lnTo>
                  <a:close/>
                  <a:moveTo>
                    <a:pt x="883" y="12394"/>
                  </a:moveTo>
                  <a:lnTo>
                    <a:pt x="20557" y="12394"/>
                  </a:lnTo>
                  <a:cubicBezTo>
                    <a:pt x="20557" y="12394"/>
                    <a:pt x="19129" y="16128"/>
                    <a:pt x="19129" y="16128"/>
                  </a:cubicBezTo>
                  <a:cubicBezTo>
                    <a:pt x="18134" y="18722"/>
                    <a:pt x="16239" y="20329"/>
                    <a:pt x="14181" y="20329"/>
                  </a:cubicBezTo>
                  <a:lnTo>
                    <a:pt x="3499" y="20329"/>
                  </a:lnTo>
                  <a:cubicBezTo>
                    <a:pt x="3033" y="20329"/>
                    <a:pt x="2617" y="19902"/>
                    <a:pt x="2470" y="19266"/>
                  </a:cubicBezTo>
                  <a:lnTo>
                    <a:pt x="883" y="12394"/>
                  </a:lnTo>
                  <a:close/>
                  <a:moveTo>
                    <a:pt x="5272" y="14301"/>
                  </a:moveTo>
                  <a:cubicBezTo>
                    <a:pt x="4798" y="14301"/>
                    <a:pt x="4416" y="14859"/>
                    <a:pt x="4416" y="15542"/>
                  </a:cubicBezTo>
                  <a:cubicBezTo>
                    <a:pt x="4416" y="16225"/>
                    <a:pt x="4798" y="16774"/>
                    <a:pt x="5272" y="16774"/>
                  </a:cubicBezTo>
                  <a:cubicBezTo>
                    <a:pt x="5747" y="16774"/>
                    <a:pt x="6135" y="16225"/>
                    <a:pt x="6135" y="15542"/>
                  </a:cubicBezTo>
                  <a:cubicBezTo>
                    <a:pt x="6135" y="14859"/>
                    <a:pt x="5747" y="14301"/>
                    <a:pt x="5272" y="14301"/>
                  </a:cubicBezTo>
                  <a:close/>
                  <a:moveTo>
                    <a:pt x="8170" y="14301"/>
                  </a:moveTo>
                  <a:cubicBezTo>
                    <a:pt x="7695" y="14301"/>
                    <a:pt x="7308" y="14859"/>
                    <a:pt x="7308" y="15542"/>
                  </a:cubicBezTo>
                  <a:cubicBezTo>
                    <a:pt x="7308" y="16225"/>
                    <a:pt x="7695" y="16774"/>
                    <a:pt x="8170" y="16774"/>
                  </a:cubicBezTo>
                  <a:cubicBezTo>
                    <a:pt x="8645" y="16774"/>
                    <a:pt x="9026" y="16225"/>
                    <a:pt x="9026" y="15542"/>
                  </a:cubicBezTo>
                  <a:cubicBezTo>
                    <a:pt x="9026" y="14859"/>
                    <a:pt x="8645" y="14301"/>
                    <a:pt x="8170" y="14301"/>
                  </a:cubicBezTo>
                  <a:close/>
                  <a:moveTo>
                    <a:pt x="11062" y="14301"/>
                  </a:moveTo>
                  <a:cubicBezTo>
                    <a:pt x="10587" y="14301"/>
                    <a:pt x="10199" y="14859"/>
                    <a:pt x="10199" y="15542"/>
                  </a:cubicBezTo>
                  <a:cubicBezTo>
                    <a:pt x="10199" y="16225"/>
                    <a:pt x="10587" y="16774"/>
                    <a:pt x="11062" y="16774"/>
                  </a:cubicBezTo>
                  <a:cubicBezTo>
                    <a:pt x="11537" y="16774"/>
                    <a:pt x="11917" y="16225"/>
                    <a:pt x="11917" y="15542"/>
                  </a:cubicBezTo>
                  <a:cubicBezTo>
                    <a:pt x="11917" y="14859"/>
                    <a:pt x="11537" y="14301"/>
                    <a:pt x="11062" y="14301"/>
                  </a:cubicBezTo>
                  <a:close/>
                </a:path>
              </a:pathLst>
            </a:custGeom>
            <a:solidFill>
              <a:srgbClr val="FFFFFF"/>
            </a:solidFill>
            <a:ln w="12700" cap="flat">
              <a:noFill/>
              <a:miter lim="400000"/>
            </a:ln>
            <a:effectLst/>
          </p:spPr>
          <p:txBody>
            <a:bodyPr anchor="ctr"/>
            <a:lstStyle/>
            <a:p>
              <a:pPr algn="ctr"/>
              <a:endParaRPr/>
            </a:p>
          </p:txBody>
        </p:sp>
      </p:grpSp>
      <p:grpSp>
        <p:nvGrpSpPr>
          <p:cNvPr id="79" name="组合 78"/>
          <p:cNvGrpSpPr/>
          <p:nvPr/>
        </p:nvGrpSpPr>
        <p:grpSpPr>
          <a:xfrm>
            <a:off x="2657895" y="2016639"/>
            <a:ext cx="4725987" cy="652689"/>
            <a:chOff x="874712" y="3325188"/>
            <a:chExt cx="4725987" cy="652689"/>
          </a:xfrm>
        </p:grpSpPr>
        <p:sp>
          <p:nvSpPr>
            <p:cNvPr id="80" name="矩形 79"/>
            <p:cNvSpPr/>
            <p:nvPr/>
          </p:nvSpPr>
          <p:spPr>
            <a:xfrm>
              <a:off x="874712" y="36270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81" name="矩形 80"/>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82" name="组合 81"/>
          <p:cNvGrpSpPr/>
          <p:nvPr/>
        </p:nvGrpSpPr>
        <p:grpSpPr>
          <a:xfrm>
            <a:off x="874713" y="473038"/>
            <a:ext cx="9530805" cy="584775"/>
            <a:chOff x="1516380" y="416171"/>
            <a:chExt cx="9530805" cy="584775"/>
          </a:xfrm>
        </p:grpSpPr>
        <p:sp>
          <p:nvSpPr>
            <p:cNvPr id="83" name="文本框 82"/>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84" name="文本框 83"/>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85" name="组合 84"/>
          <p:cNvGrpSpPr/>
          <p:nvPr/>
        </p:nvGrpSpPr>
        <p:grpSpPr>
          <a:xfrm>
            <a:off x="0" y="863599"/>
            <a:ext cx="12192000" cy="232314"/>
            <a:chOff x="0" y="863599"/>
            <a:chExt cx="12192000" cy="232314"/>
          </a:xfrm>
        </p:grpSpPr>
        <p:cxnSp>
          <p:nvCxnSpPr>
            <p:cNvPr id="86" name="直接连接符 85"/>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10383519" y="863599"/>
              <a:ext cx="1024461" cy="232313"/>
              <a:chOff x="9494519" y="680443"/>
              <a:chExt cx="1024461" cy="377370"/>
            </a:xfrm>
          </p:grpSpPr>
          <p:sp>
            <p:nvSpPr>
              <p:cNvPr id="88" name="平行四边形 87"/>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平行四边形 88"/>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平行四边形 89"/>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1" name="组合 90"/>
          <p:cNvGrpSpPr/>
          <p:nvPr/>
        </p:nvGrpSpPr>
        <p:grpSpPr>
          <a:xfrm>
            <a:off x="2657895" y="2794965"/>
            <a:ext cx="4725987" cy="652689"/>
            <a:chOff x="874712" y="3325188"/>
            <a:chExt cx="4725987" cy="652689"/>
          </a:xfrm>
        </p:grpSpPr>
        <p:sp>
          <p:nvSpPr>
            <p:cNvPr id="92" name="矩形 91"/>
            <p:cNvSpPr/>
            <p:nvPr/>
          </p:nvSpPr>
          <p:spPr>
            <a:xfrm>
              <a:off x="874712" y="36270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93" name="矩形 9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94" name="组合 93"/>
          <p:cNvGrpSpPr/>
          <p:nvPr/>
        </p:nvGrpSpPr>
        <p:grpSpPr>
          <a:xfrm>
            <a:off x="2657895" y="3566751"/>
            <a:ext cx="4725987" cy="652689"/>
            <a:chOff x="874712" y="3325188"/>
            <a:chExt cx="4725987" cy="652689"/>
          </a:xfrm>
        </p:grpSpPr>
        <p:sp>
          <p:nvSpPr>
            <p:cNvPr id="95" name="矩形 94"/>
            <p:cNvSpPr/>
            <p:nvPr/>
          </p:nvSpPr>
          <p:spPr>
            <a:xfrm>
              <a:off x="874712" y="36270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96" name="矩形 9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97" name="组合 96"/>
          <p:cNvGrpSpPr/>
          <p:nvPr/>
        </p:nvGrpSpPr>
        <p:grpSpPr>
          <a:xfrm>
            <a:off x="2657895" y="4370975"/>
            <a:ext cx="4725987" cy="652689"/>
            <a:chOff x="874712" y="3325188"/>
            <a:chExt cx="4725987" cy="652689"/>
          </a:xfrm>
        </p:grpSpPr>
        <p:sp>
          <p:nvSpPr>
            <p:cNvPr id="98" name="矩形 97"/>
            <p:cNvSpPr/>
            <p:nvPr/>
          </p:nvSpPr>
          <p:spPr>
            <a:xfrm>
              <a:off x="874712" y="36270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99" name="矩形 98"/>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100" name="组合 99"/>
          <p:cNvGrpSpPr/>
          <p:nvPr/>
        </p:nvGrpSpPr>
        <p:grpSpPr>
          <a:xfrm>
            <a:off x="2657895" y="5146448"/>
            <a:ext cx="4725987" cy="652689"/>
            <a:chOff x="874712" y="3325188"/>
            <a:chExt cx="4725987" cy="652689"/>
          </a:xfrm>
        </p:grpSpPr>
        <p:sp>
          <p:nvSpPr>
            <p:cNvPr id="101" name="矩形 100"/>
            <p:cNvSpPr/>
            <p:nvPr/>
          </p:nvSpPr>
          <p:spPr>
            <a:xfrm>
              <a:off x="874712" y="3627012"/>
              <a:ext cx="4725987" cy="35086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102" name="矩形 101"/>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84701359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1+#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82"/>
                                        </p:tgtEl>
                                        <p:attrNameLst>
                                          <p:attrName>style.visibility</p:attrName>
                                        </p:attrNameLst>
                                      </p:cBhvr>
                                      <p:to>
                                        <p:strVal val="visible"/>
                                      </p:to>
                                    </p:set>
                                    <p:anim calcmode="lin" valueType="num">
                                      <p:cBhvr additive="base">
                                        <p:cTn id="12" dur="500"/>
                                        <p:tgtEl>
                                          <p:spTgt spid="82"/>
                                        </p:tgtEl>
                                        <p:attrNameLst>
                                          <p:attrName>ppt_x</p:attrName>
                                        </p:attrNameLst>
                                      </p:cBhvr>
                                      <p:tavLst>
                                        <p:tav tm="0">
                                          <p:val>
                                            <p:strVal val="#ppt_x-#ppt_w*1.125000"/>
                                          </p:val>
                                        </p:tav>
                                        <p:tav tm="100000">
                                          <p:val>
                                            <p:strVal val="#ppt_x"/>
                                          </p:val>
                                        </p:tav>
                                      </p:tavLst>
                                    </p:anim>
                                    <p:animEffect transition="in" filter="wipe(right)">
                                      <p:cBhvr>
                                        <p:cTn id="13" dur="500"/>
                                        <p:tgtEl>
                                          <p:spTgt spid="82"/>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53" presetClass="entr" presetSubtype="16"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par>
                                <p:cTn id="42" presetID="53" presetClass="entr" presetSubtype="16"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childTnLst>
                          </p:cTn>
                        </p:par>
                        <p:par>
                          <p:cTn id="47" fill="hold">
                            <p:stCondLst>
                              <p:cond delay="2500"/>
                            </p:stCondLst>
                            <p:childTnLst>
                              <p:par>
                                <p:cTn id="48" presetID="12" presetClass="entr" presetSubtype="8" fill="hold" nodeType="afterEffect">
                                  <p:stCondLst>
                                    <p:cond delay="0"/>
                                  </p:stCondLst>
                                  <p:childTnLst>
                                    <p:set>
                                      <p:cBhvr>
                                        <p:cTn id="49" dur="1" fill="hold">
                                          <p:stCondLst>
                                            <p:cond delay="0"/>
                                          </p:stCondLst>
                                        </p:cTn>
                                        <p:tgtEl>
                                          <p:spTgt spid="79"/>
                                        </p:tgtEl>
                                        <p:attrNameLst>
                                          <p:attrName>style.visibility</p:attrName>
                                        </p:attrNameLst>
                                      </p:cBhvr>
                                      <p:to>
                                        <p:strVal val="visible"/>
                                      </p:to>
                                    </p:set>
                                    <p:anim calcmode="lin" valueType="num">
                                      <p:cBhvr additive="base">
                                        <p:cTn id="50" dur="500"/>
                                        <p:tgtEl>
                                          <p:spTgt spid="79"/>
                                        </p:tgtEl>
                                        <p:attrNameLst>
                                          <p:attrName>ppt_x</p:attrName>
                                        </p:attrNameLst>
                                      </p:cBhvr>
                                      <p:tavLst>
                                        <p:tav tm="0">
                                          <p:val>
                                            <p:strVal val="#ppt_x-#ppt_w*1.125000"/>
                                          </p:val>
                                        </p:tav>
                                        <p:tav tm="100000">
                                          <p:val>
                                            <p:strVal val="#ppt_x"/>
                                          </p:val>
                                        </p:tav>
                                      </p:tavLst>
                                    </p:anim>
                                    <p:animEffect transition="in" filter="wipe(right)">
                                      <p:cBhvr>
                                        <p:cTn id="51" dur="500"/>
                                        <p:tgtEl>
                                          <p:spTgt spid="79"/>
                                        </p:tgtEl>
                                      </p:cBhvr>
                                    </p:animEffect>
                                  </p:childTnLst>
                                </p:cTn>
                              </p:par>
                            </p:childTnLst>
                          </p:cTn>
                        </p:par>
                        <p:par>
                          <p:cTn id="52" fill="hold">
                            <p:stCondLst>
                              <p:cond delay="3000"/>
                            </p:stCondLst>
                            <p:childTnLst>
                              <p:par>
                                <p:cTn id="53" presetID="12" presetClass="entr" presetSubtype="8" fill="hold" nodeType="afterEffect">
                                  <p:stCondLst>
                                    <p:cond delay="0"/>
                                  </p:stCondLst>
                                  <p:childTnLst>
                                    <p:set>
                                      <p:cBhvr>
                                        <p:cTn id="54" dur="1" fill="hold">
                                          <p:stCondLst>
                                            <p:cond delay="0"/>
                                          </p:stCondLst>
                                        </p:cTn>
                                        <p:tgtEl>
                                          <p:spTgt spid="91"/>
                                        </p:tgtEl>
                                        <p:attrNameLst>
                                          <p:attrName>style.visibility</p:attrName>
                                        </p:attrNameLst>
                                      </p:cBhvr>
                                      <p:to>
                                        <p:strVal val="visible"/>
                                      </p:to>
                                    </p:set>
                                    <p:anim calcmode="lin" valueType="num">
                                      <p:cBhvr additive="base">
                                        <p:cTn id="55" dur="500"/>
                                        <p:tgtEl>
                                          <p:spTgt spid="91"/>
                                        </p:tgtEl>
                                        <p:attrNameLst>
                                          <p:attrName>ppt_x</p:attrName>
                                        </p:attrNameLst>
                                      </p:cBhvr>
                                      <p:tavLst>
                                        <p:tav tm="0">
                                          <p:val>
                                            <p:strVal val="#ppt_x-#ppt_w*1.125000"/>
                                          </p:val>
                                        </p:tav>
                                        <p:tav tm="100000">
                                          <p:val>
                                            <p:strVal val="#ppt_x"/>
                                          </p:val>
                                        </p:tav>
                                      </p:tavLst>
                                    </p:anim>
                                    <p:animEffect transition="in" filter="wipe(right)">
                                      <p:cBhvr>
                                        <p:cTn id="56" dur="500"/>
                                        <p:tgtEl>
                                          <p:spTgt spid="91"/>
                                        </p:tgtEl>
                                      </p:cBhvr>
                                    </p:animEffect>
                                  </p:childTnLst>
                                </p:cTn>
                              </p:par>
                            </p:childTnLst>
                          </p:cTn>
                        </p:par>
                        <p:par>
                          <p:cTn id="57" fill="hold">
                            <p:stCondLst>
                              <p:cond delay="3500"/>
                            </p:stCondLst>
                            <p:childTnLst>
                              <p:par>
                                <p:cTn id="58" presetID="12" presetClass="entr" presetSubtype="8" fill="hold" nodeType="afterEffect">
                                  <p:stCondLst>
                                    <p:cond delay="0"/>
                                  </p:stCondLst>
                                  <p:childTnLst>
                                    <p:set>
                                      <p:cBhvr>
                                        <p:cTn id="59" dur="1" fill="hold">
                                          <p:stCondLst>
                                            <p:cond delay="0"/>
                                          </p:stCondLst>
                                        </p:cTn>
                                        <p:tgtEl>
                                          <p:spTgt spid="94"/>
                                        </p:tgtEl>
                                        <p:attrNameLst>
                                          <p:attrName>style.visibility</p:attrName>
                                        </p:attrNameLst>
                                      </p:cBhvr>
                                      <p:to>
                                        <p:strVal val="visible"/>
                                      </p:to>
                                    </p:set>
                                    <p:anim calcmode="lin" valueType="num">
                                      <p:cBhvr additive="base">
                                        <p:cTn id="60" dur="500"/>
                                        <p:tgtEl>
                                          <p:spTgt spid="94"/>
                                        </p:tgtEl>
                                        <p:attrNameLst>
                                          <p:attrName>ppt_x</p:attrName>
                                        </p:attrNameLst>
                                      </p:cBhvr>
                                      <p:tavLst>
                                        <p:tav tm="0">
                                          <p:val>
                                            <p:strVal val="#ppt_x-#ppt_w*1.125000"/>
                                          </p:val>
                                        </p:tav>
                                        <p:tav tm="100000">
                                          <p:val>
                                            <p:strVal val="#ppt_x"/>
                                          </p:val>
                                        </p:tav>
                                      </p:tavLst>
                                    </p:anim>
                                    <p:animEffect transition="in" filter="wipe(right)">
                                      <p:cBhvr>
                                        <p:cTn id="61" dur="500"/>
                                        <p:tgtEl>
                                          <p:spTgt spid="94"/>
                                        </p:tgtEl>
                                      </p:cBhvr>
                                    </p:animEffect>
                                  </p:childTnLst>
                                </p:cTn>
                              </p:par>
                            </p:childTnLst>
                          </p:cTn>
                        </p:par>
                        <p:par>
                          <p:cTn id="62" fill="hold">
                            <p:stCondLst>
                              <p:cond delay="4000"/>
                            </p:stCondLst>
                            <p:childTnLst>
                              <p:par>
                                <p:cTn id="63" presetID="12" presetClass="entr" presetSubtype="8" fill="hold" nodeType="afterEffect">
                                  <p:stCondLst>
                                    <p:cond delay="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500"/>
                                        <p:tgtEl>
                                          <p:spTgt spid="97"/>
                                        </p:tgtEl>
                                        <p:attrNameLst>
                                          <p:attrName>ppt_x</p:attrName>
                                        </p:attrNameLst>
                                      </p:cBhvr>
                                      <p:tavLst>
                                        <p:tav tm="0">
                                          <p:val>
                                            <p:strVal val="#ppt_x-#ppt_w*1.125000"/>
                                          </p:val>
                                        </p:tav>
                                        <p:tav tm="100000">
                                          <p:val>
                                            <p:strVal val="#ppt_x"/>
                                          </p:val>
                                        </p:tav>
                                      </p:tavLst>
                                    </p:anim>
                                    <p:animEffect transition="in" filter="wipe(right)">
                                      <p:cBhvr>
                                        <p:cTn id="66" dur="500"/>
                                        <p:tgtEl>
                                          <p:spTgt spid="97"/>
                                        </p:tgtEl>
                                      </p:cBhvr>
                                    </p:animEffect>
                                  </p:childTnLst>
                                </p:cTn>
                              </p:par>
                            </p:childTnLst>
                          </p:cTn>
                        </p:par>
                        <p:par>
                          <p:cTn id="67" fill="hold">
                            <p:stCondLst>
                              <p:cond delay="4500"/>
                            </p:stCondLst>
                            <p:childTnLst>
                              <p:par>
                                <p:cTn id="68" presetID="12" presetClass="entr" presetSubtype="8" fill="hold" nodeType="afterEffect">
                                  <p:stCondLst>
                                    <p:cond delay="0"/>
                                  </p:stCondLst>
                                  <p:childTnLst>
                                    <p:set>
                                      <p:cBhvr>
                                        <p:cTn id="69" dur="1" fill="hold">
                                          <p:stCondLst>
                                            <p:cond delay="0"/>
                                          </p:stCondLst>
                                        </p:cTn>
                                        <p:tgtEl>
                                          <p:spTgt spid="100"/>
                                        </p:tgtEl>
                                        <p:attrNameLst>
                                          <p:attrName>style.visibility</p:attrName>
                                        </p:attrNameLst>
                                      </p:cBhvr>
                                      <p:to>
                                        <p:strVal val="visible"/>
                                      </p:to>
                                    </p:set>
                                    <p:anim calcmode="lin" valueType="num">
                                      <p:cBhvr additive="base">
                                        <p:cTn id="70" dur="500"/>
                                        <p:tgtEl>
                                          <p:spTgt spid="100"/>
                                        </p:tgtEl>
                                        <p:attrNameLst>
                                          <p:attrName>ppt_x</p:attrName>
                                        </p:attrNameLst>
                                      </p:cBhvr>
                                      <p:tavLst>
                                        <p:tav tm="0">
                                          <p:val>
                                            <p:strVal val="#ppt_x-#ppt_w*1.125000"/>
                                          </p:val>
                                        </p:tav>
                                        <p:tav tm="100000">
                                          <p:val>
                                            <p:strVal val="#ppt_x"/>
                                          </p:val>
                                        </p:tav>
                                      </p:tavLst>
                                    </p:anim>
                                    <p:animEffect transition="in" filter="wipe(right)">
                                      <p:cBhvr>
                                        <p:cTn id="71"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bb253c24-9785-4995-9754-ededf694a18f"/>
          <p:cNvGrpSpPr>
            <a:grpSpLocks noChangeAspect="1"/>
          </p:cNvGrpSpPr>
          <p:nvPr/>
        </p:nvGrpSpPr>
        <p:grpSpPr>
          <a:xfrm>
            <a:off x="2095503" y="1922338"/>
            <a:ext cx="8000998" cy="2388192"/>
            <a:chOff x="1764371" y="1556805"/>
            <a:chExt cx="8663261" cy="2585871"/>
          </a:xfrm>
        </p:grpSpPr>
        <p:sp>
          <p:nvSpPr>
            <p:cNvPr id="4" name="椭圆 3"/>
            <p:cNvSpPr/>
            <p:nvPr/>
          </p:nvSpPr>
          <p:spPr>
            <a:xfrm>
              <a:off x="1764371" y="2039873"/>
              <a:ext cx="1625955" cy="16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椭圆 5"/>
            <p:cNvSpPr/>
            <p:nvPr/>
          </p:nvSpPr>
          <p:spPr>
            <a:xfrm>
              <a:off x="8801677" y="2039873"/>
              <a:ext cx="1625955" cy="16259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8" name="组合 7"/>
            <p:cNvGrpSpPr>
              <a:grpSpLocks noChangeAspect="1"/>
            </p:cNvGrpSpPr>
            <p:nvPr/>
          </p:nvGrpSpPr>
          <p:grpSpPr bwMode="auto">
            <a:xfrm>
              <a:off x="4796887" y="1556805"/>
              <a:ext cx="2592132" cy="2585871"/>
              <a:chOff x="3471" y="1280"/>
              <a:chExt cx="829" cy="827"/>
            </a:xfrm>
            <a:solidFill>
              <a:schemeClr val="accent1"/>
            </a:solidFill>
          </p:grpSpPr>
          <p:sp>
            <p:nvSpPr>
              <p:cNvPr id="25" name="任意多边形: 形状 17"/>
              <p:cNvSpPr>
                <a:spLocks/>
              </p:cNvSpPr>
              <p:nvPr/>
            </p:nvSpPr>
            <p:spPr bwMode="auto">
              <a:xfrm>
                <a:off x="3813" y="2055"/>
                <a:ext cx="21" cy="47"/>
              </a:xfrm>
              <a:custGeom>
                <a:avLst/>
                <a:gdLst>
                  <a:gd name="T0" fmla="*/ 3 w 9"/>
                  <a:gd name="T1" fmla="*/ 0 h 20"/>
                  <a:gd name="T2" fmla="*/ 0 w 9"/>
                  <a:gd name="T3" fmla="*/ 20 h 20"/>
                  <a:gd name="T4" fmla="*/ 6 w 9"/>
                  <a:gd name="T5" fmla="*/ 20 h 20"/>
                  <a:gd name="T6" fmla="*/ 9 w 9"/>
                  <a:gd name="T7" fmla="*/ 1 h 20"/>
                  <a:gd name="T8" fmla="*/ 3 w 9"/>
                  <a:gd name="T9" fmla="*/ 0 h 20"/>
                </a:gdLst>
                <a:ahLst/>
                <a:cxnLst>
                  <a:cxn ang="0">
                    <a:pos x="T0" y="T1"/>
                  </a:cxn>
                  <a:cxn ang="0">
                    <a:pos x="T2" y="T3"/>
                  </a:cxn>
                  <a:cxn ang="0">
                    <a:pos x="T4" y="T5"/>
                  </a:cxn>
                  <a:cxn ang="0">
                    <a:pos x="T6" y="T7"/>
                  </a:cxn>
                  <a:cxn ang="0">
                    <a:pos x="T8" y="T9"/>
                  </a:cxn>
                </a:cxnLst>
                <a:rect l="0" t="0" r="r" b="b"/>
                <a:pathLst>
                  <a:path w="9" h="20">
                    <a:moveTo>
                      <a:pt x="3" y="0"/>
                    </a:moveTo>
                    <a:cubicBezTo>
                      <a:pt x="0" y="20"/>
                      <a:pt x="0" y="20"/>
                      <a:pt x="0" y="20"/>
                    </a:cubicBezTo>
                    <a:cubicBezTo>
                      <a:pt x="2" y="20"/>
                      <a:pt x="4" y="20"/>
                      <a:pt x="6" y="20"/>
                    </a:cubicBezTo>
                    <a:cubicBezTo>
                      <a:pt x="9" y="1"/>
                      <a:pt x="9" y="1"/>
                      <a:pt x="9" y="1"/>
                    </a:cubicBezTo>
                    <a:cubicBezTo>
                      <a:pt x="7" y="0"/>
                      <a:pt x="5"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任意多边形: 形状 18"/>
              <p:cNvSpPr>
                <a:spLocks/>
              </p:cNvSpPr>
              <p:nvPr/>
            </p:nvSpPr>
            <p:spPr bwMode="auto">
              <a:xfrm>
                <a:off x="3936" y="1285"/>
                <a:ext cx="21" cy="47"/>
              </a:xfrm>
              <a:custGeom>
                <a:avLst/>
                <a:gdLst>
                  <a:gd name="T0" fmla="*/ 5 w 9"/>
                  <a:gd name="T1" fmla="*/ 20 h 20"/>
                  <a:gd name="T2" fmla="*/ 9 w 9"/>
                  <a:gd name="T3" fmla="*/ 1 h 20"/>
                  <a:gd name="T4" fmla="*/ 3 w 9"/>
                  <a:gd name="T5" fmla="*/ 0 h 20"/>
                  <a:gd name="T6" fmla="*/ 0 w 9"/>
                  <a:gd name="T7" fmla="*/ 19 h 20"/>
                  <a:gd name="T8" fmla="*/ 5 w 9"/>
                  <a:gd name="T9" fmla="*/ 20 h 20"/>
                </a:gdLst>
                <a:ahLst/>
                <a:cxnLst>
                  <a:cxn ang="0">
                    <a:pos x="T0" y="T1"/>
                  </a:cxn>
                  <a:cxn ang="0">
                    <a:pos x="T2" y="T3"/>
                  </a:cxn>
                  <a:cxn ang="0">
                    <a:pos x="T4" y="T5"/>
                  </a:cxn>
                  <a:cxn ang="0">
                    <a:pos x="T6" y="T7"/>
                  </a:cxn>
                  <a:cxn ang="0">
                    <a:pos x="T8" y="T9"/>
                  </a:cxn>
                </a:cxnLst>
                <a:rect l="0" t="0" r="r" b="b"/>
                <a:pathLst>
                  <a:path w="9" h="20">
                    <a:moveTo>
                      <a:pt x="5" y="20"/>
                    </a:moveTo>
                    <a:cubicBezTo>
                      <a:pt x="9" y="1"/>
                      <a:pt x="9" y="1"/>
                      <a:pt x="9" y="1"/>
                    </a:cubicBezTo>
                    <a:cubicBezTo>
                      <a:pt x="7" y="0"/>
                      <a:pt x="5" y="0"/>
                      <a:pt x="3" y="0"/>
                    </a:cubicBezTo>
                    <a:cubicBezTo>
                      <a:pt x="0" y="19"/>
                      <a:pt x="0" y="19"/>
                      <a:pt x="0" y="19"/>
                    </a:cubicBezTo>
                    <a:cubicBezTo>
                      <a:pt x="2" y="20"/>
                      <a:pt x="4" y="20"/>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任意多边形: 形状 19"/>
              <p:cNvSpPr>
                <a:spLocks/>
              </p:cNvSpPr>
              <p:nvPr/>
            </p:nvSpPr>
            <p:spPr bwMode="auto">
              <a:xfrm>
                <a:off x="3752" y="2040"/>
                <a:ext cx="26" cy="50"/>
              </a:xfrm>
              <a:custGeom>
                <a:avLst/>
                <a:gdLst>
                  <a:gd name="T0" fmla="*/ 6 w 11"/>
                  <a:gd name="T1" fmla="*/ 0 h 21"/>
                  <a:gd name="T2" fmla="*/ 0 w 11"/>
                  <a:gd name="T3" fmla="*/ 19 h 21"/>
                  <a:gd name="T4" fmla="*/ 5 w 11"/>
                  <a:gd name="T5" fmla="*/ 21 h 21"/>
                  <a:gd name="T6" fmla="*/ 11 w 11"/>
                  <a:gd name="T7" fmla="*/ 1 h 21"/>
                  <a:gd name="T8" fmla="*/ 6 w 11"/>
                  <a:gd name="T9" fmla="*/ 0 h 21"/>
                </a:gdLst>
                <a:ahLst/>
                <a:cxnLst>
                  <a:cxn ang="0">
                    <a:pos x="T0" y="T1"/>
                  </a:cxn>
                  <a:cxn ang="0">
                    <a:pos x="T2" y="T3"/>
                  </a:cxn>
                  <a:cxn ang="0">
                    <a:pos x="T4" y="T5"/>
                  </a:cxn>
                  <a:cxn ang="0">
                    <a:pos x="T6" y="T7"/>
                  </a:cxn>
                  <a:cxn ang="0">
                    <a:pos x="T8" y="T9"/>
                  </a:cxn>
                </a:cxnLst>
                <a:rect l="0" t="0" r="r" b="b"/>
                <a:pathLst>
                  <a:path w="11" h="21">
                    <a:moveTo>
                      <a:pt x="6" y="0"/>
                    </a:moveTo>
                    <a:cubicBezTo>
                      <a:pt x="0" y="19"/>
                      <a:pt x="0" y="19"/>
                      <a:pt x="0" y="19"/>
                    </a:cubicBezTo>
                    <a:cubicBezTo>
                      <a:pt x="1" y="19"/>
                      <a:pt x="3" y="20"/>
                      <a:pt x="5" y="21"/>
                    </a:cubicBezTo>
                    <a:cubicBezTo>
                      <a:pt x="11" y="1"/>
                      <a:pt x="11" y="1"/>
                      <a:pt x="11" y="1"/>
                    </a:cubicBezTo>
                    <a:cubicBezTo>
                      <a:pt x="9" y="1"/>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任意多边形: 形状 20"/>
              <p:cNvSpPr>
                <a:spLocks/>
              </p:cNvSpPr>
              <p:nvPr/>
            </p:nvSpPr>
            <p:spPr bwMode="auto">
              <a:xfrm>
                <a:off x="3993" y="1299"/>
                <a:ext cx="26" cy="47"/>
              </a:xfrm>
              <a:custGeom>
                <a:avLst/>
                <a:gdLst>
                  <a:gd name="T0" fmla="*/ 5 w 11"/>
                  <a:gd name="T1" fmla="*/ 20 h 20"/>
                  <a:gd name="T2" fmla="*/ 11 w 11"/>
                  <a:gd name="T3" fmla="*/ 1 h 20"/>
                  <a:gd name="T4" fmla="*/ 6 w 11"/>
                  <a:gd name="T5" fmla="*/ 0 h 20"/>
                  <a:gd name="T6" fmla="*/ 0 w 11"/>
                  <a:gd name="T7" fmla="*/ 19 h 20"/>
                  <a:gd name="T8" fmla="*/ 5 w 11"/>
                  <a:gd name="T9" fmla="*/ 20 h 20"/>
                </a:gdLst>
                <a:ahLst/>
                <a:cxnLst>
                  <a:cxn ang="0">
                    <a:pos x="T0" y="T1"/>
                  </a:cxn>
                  <a:cxn ang="0">
                    <a:pos x="T2" y="T3"/>
                  </a:cxn>
                  <a:cxn ang="0">
                    <a:pos x="T4" y="T5"/>
                  </a:cxn>
                  <a:cxn ang="0">
                    <a:pos x="T6" y="T7"/>
                  </a:cxn>
                  <a:cxn ang="0">
                    <a:pos x="T8" y="T9"/>
                  </a:cxn>
                </a:cxnLst>
                <a:rect l="0" t="0" r="r" b="b"/>
                <a:pathLst>
                  <a:path w="11" h="20">
                    <a:moveTo>
                      <a:pt x="5" y="20"/>
                    </a:moveTo>
                    <a:cubicBezTo>
                      <a:pt x="11" y="1"/>
                      <a:pt x="11" y="1"/>
                      <a:pt x="11" y="1"/>
                    </a:cubicBezTo>
                    <a:cubicBezTo>
                      <a:pt x="9" y="1"/>
                      <a:pt x="8" y="0"/>
                      <a:pt x="6" y="0"/>
                    </a:cubicBezTo>
                    <a:cubicBezTo>
                      <a:pt x="0" y="19"/>
                      <a:pt x="0" y="19"/>
                      <a:pt x="0" y="19"/>
                    </a:cubicBezTo>
                    <a:cubicBezTo>
                      <a:pt x="2" y="19"/>
                      <a:pt x="3" y="20"/>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任意多边形: 形状 21"/>
              <p:cNvSpPr>
                <a:spLocks/>
              </p:cNvSpPr>
              <p:nvPr/>
            </p:nvSpPr>
            <p:spPr bwMode="auto">
              <a:xfrm>
                <a:off x="4045" y="1323"/>
                <a:ext cx="33" cy="47"/>
              </a:xfrm>
              <a:custGeom>
                <a:avLst/>
                <a:gdLst>
                  <a:gd name="T0" fmla="*/ 5 w 14"/>
                  <a:gd name="T1" fmla="*/ 20 h 20"/>
                  <a:gd name="T2" fmla="*/ 14 w 14"/>
                  <a:gd name="T3" fmla="*/ 2 h 20"/>
                  <a:gd name="T4" fmla="*/ 10 w 14"/>
                  <a:gd name="T5" fmla="*/ 0 h 20"/>
                  <a:gd name="T6" fmla="*/ 0 w 14"/>
                  <a:gd name="T7" fmla="*/ 18 h 20"/>
                  <a:gd name="T8" fmla="*/ 5 w 14"/>
                  <a:gd name="T9" fmla="*/ 20 h 20"/>
                </a:gdLst>
                <a:ahLst/>
                <a:cxnLst>
                  <a:cxn ang="0">
                    <a:pos x="T0" y="T1"/>
                  </a:cxn>
                  <a:cxn ang="0">
                    <a:pos x="T2" y="T3"/>
                  </a:cxn>
                  <a:cxn ang="0">
                    <a:pos x="T4" y="T5"/>
                  </a:cxn>
                  <a:cxn ang="0">
                    <a:pos x="T6" y="T7"/>
                  </a:cxn>
                  <a:cxn ang="0">
                    <a:pos x="T8" y="T9"/>
                  </a:cxn>
                </a:cxnLst>
                <a:rect l="0" t="0" r="r" b="b"/>
                <a:pathLst>
                  <a:path w="14" h="20">
                    <a:moveTo>
                      <a:pt x="5" y="20"/>
                    </a:moveTo>
                    <a:cubicBezTo>
                      <a:pt x="14" y="2"/>
                      <a:pt x="14" y="2"/>
                      <a:pt x="14" y="2"/>
                    </a:cubicBezTo>
                    <a:cubicBezTo>
                      <a:pt x="13" y="1"/>
                      <a:pt x="11" y="1"/>
                      <a:pt x="10" y="0"/>
                    </a:cubicBezTo>
                    <a:cubicBezTo>
                      <a:pt x="0" y="18"/>
                      <a:pt x="0" y="18"/>
                      <a:pt x="0" y="18"/>
                    </a:cubicBezTo>
                    <a:cubicBezTo>
                      <a:pt x="2" y="18"/>
                      <a:pt x="4" y="19"/>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任意多边形: 形状 22"/>
              <p:cNvSpPr>
                <a:spLocks/>
              </p:cNvSpPr>
              <p:nvPr/>
            </p:nvSpPr>
            <p:spPr bwMode="auto">
              <a:xfrm>
                <a:off x="3690" y="2017"/>
                <a:ext cx="36" cy="47"/>
              </a:xfrm>
              <a:custGeom>
                <a:avLst/>
                <a:gdLst>
                  <a:gd name="T0" fmla="*/ 10 w 15"/>
                  <a:gd name="T1" fmla="*/ 0 h 20"/>
                  <a:gd name="T2" fmla="*/ 0 w 15"/>
                  <a:gd name="T3" fmla="*/ 18 h 20"/>
                  <a:gd name="T4" fmla="*/ 5 w 15"/>
                  <a:gd name="T5" fmla="*/ 20 h 20"/>
                  <a:gd name="T6" fmla="*/ 15 w 15"/>
                  <a:gd name="T7" fmla="*/ 2 h 20"/>
                  <a:gd name="T8" fmla="*/ 10 w 15"/>
                  <a:gd name="T9" fmla="*/ 0 h 20"/>
                </a:gdLst>
                <a:ahLst/>
                <a:cxnLst>
                  <a:cxn ang="0">
                    <a:pos x="T0" y="T1"/>
                  </a:cxn>
                  <a:cxn ang="0">
                    <a:pos x="T2" y="T3"/>
                  </a:cxn>
                  <a:cxn ang="0">
                    <a:pos x="T4" y="T5"/>
                  </a:cxn>
                  <a:cxn ang="0">
                    <a:pos x="T6" y="T7"/>
                  </a:cxn>
                  <a:cxn ang="0">
                    <a:pos x="T8" y="T9"/>
                  </a:cxn>
                </a:cxnLst>
                <a:rect l="0" t="0" r="r" b="b"/>
                <a:pathLst>
                  <a:path w="15" h="20">
                    <a:moveTo>
                      <a:pt x="10" y="0"/>
                    </a:moveTo>
                    <a:cubicBezTo>
                      <a:pt x="0" y="18"/>
                      <a:pt x="0" y="18"/>
                      <a:pt x="0" y="18"/>
                    </a:cubicBezTo>
                    <a:cubicBezTo>
                      <a:pt x="2" y="19"/>
                      <a:pt x="4" y="20"/>
                      <a:pt x="5" y="20"/>
                    </a:cubicBezTo>
                    <a:cubicBezTo>
                      <a:pt x="15" y="2"/>
                      <a:pt x="15" y="2"/>
                      <a:pt x="15" y="2"/>
                    </a:cubicBezTo>
                    <a:cubicBezTo>
                      <a:pt x="13" y="2"/>
                      <a:pt x="11"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任意多边形: 形状 23"/>
              <p:cNvSpPr>
                <a:spLocks/>
              </p:cNvSpPr>
              <p:nvPr/>
            </p:nvSpPr>
            <p:spPr bwMode="auto">
              <a:xfrm>
                <a:off x="3636" y="1986"/>
                <a:ext cx="40" cy="45"/>
              </a:xfrm>
              <a:custGeom>
                <a:avLst/>
                <a:gdLst>
                  <a:gd name="T0" fmla="*/ 12 w 17"/>
                  <a:gd name="T1" fmla="*/ 0 h 19"/>
                  <a:gd name="T2" fmla="*/ 0 w 17"/>
                  <a:gd name="T3" fmla="*/ 16 h 19"/>
                  <a:gd name="T4" fmla="*/ 5 w 17"/>
                  <a:gd name="T5" fmla="*/ 19 h 19"/>
                  <a:gd name="T6" fmla="*/ 17 w 17"/>
                  <a:gd name="T7" fmla="*/ 3 h 19"/>
                  <a:gd name="T8" fmla="*/ 12 w 17"/>
                  <a:gd name="T9" fmla="*/ 0 h 19"/>
                </a:gdLst>
                <a:ahLst/>
                <a:cxnLst>
                  <a:cxn ang="0">
                    <a:pos x="T0" y="T1"/>
                  </a:cxn>
                  <a:cxn ang="0">
                    <a:pos x="T2" y="T3"/>
                  </a:cxn>
                  <a:cxn ang="0">
                    <a:pos x="T4" y="T5"/>
                  </a:cxn>
                  <a:cxn ang="0">
                    <a:pos x="T6" y="T7"/>
                  </a:cxn>
                  <a:cxn ang="0">
                    <a:pos x="T8" y="T9"/>
                  </a:cxn>
                </a:cxnLst>
                <a:rect l="0" t="0" r="r" b="b"/>
                <a:pathLst>
                  <a:path w="17" h="19">
                    <a:moveTo>
                      <a:pt x="12" y="0"/>
                    </a:moveTo>
                    <a:cubicBezTo>
                      <a:pt x="0" y="16"/>
                      <a:pt x="0" y="16"/>
                      <a:pt x="0" y="16"/>
                    </a:cubicBezTo>
                    <a:cubicBezTo>
                      <a:pt x="2" y="17"/>
                      <a:pt x="3" y="18"/>
                      <a:pt x="5" y="19"/>
                    </a:cubicBezTo>
                    <a:cubicBezTo>
                      <a:pt x="17" y="3"/>
                      <a:pt x="17" y="3"/>
                      <a:pt x="17" y="3"/>
                    </a:cubicBezTo>
                    <a:cubicBezTo>
                      <a:pt x="15" y="2"/>
                      <a:pt x="14" y="1"/>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任意多边形: 形状 24"/>
              <p:cNvSpPr>
                <a:spLocks/>
              </p:cNvSpPr>
              <p:nvPr/>
            </p:nvSpPr>
            <p:spPr bwMode="auto">
              <a:xfrm>
                <a:off x="4094" y="1356"/>
                <a:ext cx="40" cy="45"/>
              </a:xfrm>
              <a:custGeom>
                <a:avLst/>
                <a:gdLst>
                  <a:gd name="T0" fmla="*/ 5 w 17"/>
                  <a:gd name="T1" fmla="*/ 19 h 19"/>
                  <a:gd name="T2" fmla="*/ 17 w 17"/>
                  <a:gd name="T3" fmla="*/ 3 h 19"/>
                  <a:gd name="T4" fmla="*/ 12 w 17"/>
                  <a:gd name="T5" fmla="*/ 0 h 19"/>
                  <a:gd name="T6" fmla="*/ 0 w 17"/>
                  <a:gd name="T7" fmla="*/ 16 h 19"/>
                  <a:gd name="T8" fmla="*/ 5 w 17"/>
                  <a:gd name="T9" fmla="*/ 19 h 19"/>
                </a:gdLst>
                <a:ahLst/>
                <a:cxnLst>
                  <a:cxn ang="0">
                    <a:pos x="T0" y="T1"/>
                  </a:cxn>
                  <a:cxn ang="0">
                    <a:pos x="T2" y="T3"/>
                  </a:cxn>
                  <a:cxn ang="0">
                    <a:pos x="T4" y="T5"/>
                  </a:cxn>
                  <a:cxn ang="0">
                    <a:pos x="T6" y="T7"/>
                  </a:cxn>
                  <a:cxn ang="0">
                    <a:pos x="T8" y="T9"/>
                  </a:cxn>
                </a:cxnLst>
                <a:rect l="0" t="0" r="r" b="b"/>
                <a:pathLst>
                  <a:path w="17" h="19">
                    <a:moveTo>
                      <a:pt x="5" y="19"/>
                    </a:moveTo>
                    <a:cubicBezTo>
                      <a:pt x="17" y="3"/>
                      <a:pt x="17" y="3"/>
                      <a:pt x="17" y="3"/>
                    </a:cubicBezTo>
                    <a:cubicBezTo>
                      <a:pt x="15" y="2"/>
                      <a:pt x="14" y="1"/>
                      <a:pt x="12" y="0"/>
                    </a:cubicBezTo>
                    <a:cubicBezTo>
                      <a:pt x="0" y="16"/>
                      <a:pt x="0" y="16"/>
                      <a:pt x="0" y="16"/>
                    </a:cubicBezTo>
                    <a:cubicBezTo>
                      <a:pt x="2" y="17"/>
                      <a:pt x="3" y="18"/>
                      <a:pt x="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任意多边形: 形状 25"/>
              <p:cNvSpPr>
                <a:spLocks/>
              </p:cNvSpPr>
              <p:nvPr/>
            </p:nvSpPr>
            <p:spPr bwMode="auto">
              <a:xfrm>
                <a:off x="3546" y="1904"/>
                <a:ext cx="47" cy="37"/>
              </a:xfrm>
              <a:custGeom>
                <a:avLst/>
                <a:gdLst>
                  <a:gd name="T0" fmla="*/ 16 w 20"/>
                  <a:gd name="T1" fmla="*/ 0 h 16"/>
                  <a:gd name="T2" fmla="*/ 0 w 20"/>
                  <a:gd name="T3" fmla="*/ 12 h 16"/>
                  <a:gd name="T4" fmla="*/ 3 w 20"/>
                  <a:gd name="T5" fmla="*/ 16 h 16"/>
                  <a:gd name="T6" fmla="*/ 20 w 20"/>
                  <a:gd name="T7" fmla="*/ 4 h 16"/>
                  <a:gd name="T8" fmla="*/ 16 w 20"/>
                  <a:gd name="T9" fmla="*/ 0 h 16"/>
                </a:gdLst>
                <a:ahLst/>
                <a:cxnLst>
                  <a:cxn ang="0">
                    <a:pos x="T0" y="T1"/>
                  </a:cxn>
                  <a:cxn ang="0">
                    <a:pos x="T2" y="T3"/>
                  </a:cxn>
                  <a:cxn ang="0">
                    <a:pos x="T4" y="T5"/>
                  </a:cxn>
                  <a:cxn ang="0">
                    <a:pos x="T6" y="T7"/>
                  </a:cxn>
                  <a:cxn ang="0">
                    <a:pos x="T8" y="T9"/>
                  </a:cxn>
                </a:cxnLst>
                <a:rect l="0" t="0" r="r" b="b"/>
                <a:pathLst>
                  <a:path w="20" h="16">
                    <a:moveTo>
                      <a:pt x="16" y="0"/>
                    </a:moveTo>
                    <a:cubicBezTo>
                      <a:pt x="0" y="12"/>
                      <a:pt x="0" y="12"/>
                      <a:pt x="0" y="12"/>
                    </a:cubicBezTo>
                    <a:cubicBezTo>
                      <a:pt x="1" y="13"/>
                      <a:pt x="2" y="15"/>
                      <a:pt x="3" y="16"/>
                    </a:cubicBezTo>
                    <a:cubicBezTo>
                      <a:pt x="20" y="4"/>
                      <a:pt x="20" y="4"/>
                      <a:pt x="20" y="4"/>
                    </a:cubicBezTo>
                    <a:cubicBezTo>
                      <a:pt x="19" y="3"/>
                      <a:pt x="17"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任意多边形: 形状 26"/>
              <p:cNvSpPr>
                <a:spLocks/>
              </p:cNvSpPr>
              <p:nvPr/>
            </p:nvSpPr>
            <p:spPr bwMode="auto">
              <a:xfrm>
                <a:off x="4177" y="1445"/>
                <a:ext cx="47" cy="38"/>
              </a:xfrm>
              <a:custGeom>
                <a:avLst/>
                <a:gdLst>
                  <a:gd name="T0" fmla="*/ 4 w 20"/>
                  <a:gd name="T1" fmla="*/ 16 h 16"/>
                  <a:gd name="T2" fmla="*/ 20 w 20"/>
                  <a:gd name="T3" fmla="*/ 4 h 16"/>
                  <a:gd name="T4" fmla="*/ 17 w 20"/>
                  <a:gd name="T5" fmla="*/ 0 h 16"/>
                  <a:gd name="T6" fmla="*/ 0 w 20"/>
                  <a:gd name="T7" fmla="*/ 12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20" y="4"/>
                      <a:pt x="20" y="4"/>
                      <a:pt x="20" y="4"/>
                    </a:cubicBezTo>
                    <a:cubicBezTo>
                      <a:pt x="19" y="3"/>
                      <a:pt x="18" y="1"/>
                      <a:pt x="17" y="0"/>
                    </a:cubicBezTo>
                    <a:cubicBezTo>
                      <a:pt x="0" y="12"/>
                      <a:pt x="0" y="12"/>
                      <a:pt x="0" y="12"/>
                    </a:cubicBezTo>
                    <a:cubicBezTo>
                      <a:pt x="1" y="13"/>
                      <a:pt x="2" y="15"/>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任意多边形: 形状 27"/>
              <p:cNvSpPr>
                <a:spLocks/>
              </p:cNvSpPr>
              <p:nvPr/>
            </p:nvSpPr>
            <p:spPr bwMode="auto">
              <a:xfrm>
                <a:off x="4207" y="1500"/>
                <a:ext cx="50" cy="33"/>
              </a:xfrm>
              <a:custGeom>
                <a:avLst/>
                <a:gdLst>
                  <a:gd name="T0" fmla="*/ 3 w 21"/>
                  <a:gd name="T1" fmla="*/ 14 h 14"/>
                  <a:gd name="T2" fmla="*/ 21 w 21"/>
                  <a:gd name="T3" fmla="*/ 5 h 14"/>
                  <a:gd name="T4" fmla="*/ 18 w 21"/>
                  <a:gd name="T5" fmla="*/ 0 h 14"/>
                  <a:gd name="T6" fmla="*/ 0 w 21"/>
                  <a:gd name="T7" fmla="*/ 9 h 14"/>
                  <a:gd name="T8" fmla="*/ 3 w 21"/>
                  <a:gd name="T9" fmla="*/ 14 h 14"/>
                </a:gdLst>
                <a:ahLst/>
                <a:cxnLst>
                  <a:cxn ang="0">
                    <a:pos x="T0" y="T1"/>
                  </a:cxn>
                  <a:cxn ang="0">
                    <a:pos x="T2" y="T3"/>
                  </a:cxn>
                  <a:cxn ang="0">
                    <a:pos x="T4" y="T5"/>
                  </a:cxn>
                  <a:cxn ang="0">
                    <a:pos x="T6" y="T7"/>
                  </a:cxn>
                  <a:cxn ang="0">
                    <a:pos x="T8" y="T9"/>
                  </a:cxn>
                </a:cxnLst>
                <a:rect l="0" t="0" r="r" b="b"/>
                <a:pathLst>
                  <a:path w="21" h="14">
                    <a:moveTo>
                      <a:pt x="3" y="14"/>
                    </a:moveTo>
                    <a:cubicBezTo>
                      <a:pt x="21" y="5"/>
                      <a:pt x="21" y="5"/>
                      <a:pt x="21" y="5"/>
                    </a:cubicBezTo>
                    <a:cubicBezTo>
                      <a:pt x="20" y="3"/>
                      <a:pt x="19" y="2"/>
                      <a:pt x="18" y="0"/>
                    </a:cubicBezTo>
                    <a:cubicBezTo>
                      <a:pt x="0" y="9"/>
                      <a:pt x="0" y="9"/>
                      <a:pt x="0" y="9"/>
                    </a:cubicBezTo>
                    <a:cubicBezTo>
                      <a:pt x="1" y="11"/>
                      <a:pt x="2" y="12"/>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任意多边形: 形状 28"/>
              <p:cNvSpPr>
                <a:spLocks/>
              </p:cNvSpPr>
              <p:nvPr/>
            </p:nvSpPr>
            <p:spPr bwMode="auto">
              <a:xfrm>
                <a:off x="3513" y="1854"/>
                <a:ext cx="50" cy="33"/>
              </a:xfrm>
              <a:custGeom>
                <a:avLst/>
                <a:gdLst>
                  <a:gd name="T0" fmla="*/ 18 w 21"/>
                  <a:gd name="T1" fmla="*/ 0 h 14"/>
                  <a:gd name="T2" fmla="*/ 0 w 21"/>
                  <a:gd name="T3" fmla="*/ 9 h 14"/>
                  <a:gd name="T4" fmla="*/ 3 w 21"/>
                  <a:gd name="T5" fmla="*/ 14 h 14"/>
                  <a:gd name="T6" fmla="*/ 21 w 21"/>
                  <a:gd name="T7" fmla="*/ 5 h 14"/>
                  <a:gd name="T8" fmla="*/ 18 w 21"/>
                  <a:gd name="T9" fmla="*/ 0 h 14"/>
                </a:gdLst>
                <a:ahLst/>
                <a:cxnLst>
                  <a:cxn ang="0">
                    <a:pos x="T0" y="T1"/>
                  </a:cxn>
                  <a:cxn ang="0">
                    <a:pos x="T2" y="T3"/>
                  </a:cxn>
                  <a:cxn ang="0">
                    <a:pos x="T4" y="T5"/>
                  </a:cxn>
                  <a:cxn ang="0">
                    <a:pos x="T6" y="T7"/>
                  </a:cxn>
                  <a:cxn ang="0">
                    <a:pos x="T8" y="T9"/>
                  </a:cxn>
                </a:cxnLst>
                <a:rect l="0" t="0" r="r" b="b"/>
                <a:pathLst>
                  <a:path w="21" h="14">
                    <a:moveTo>
                      <a:pt x="18" y="0"/>
                    </a:moveTo>
                    <a:cubicBezTo>
                      <a:pt x="0" y="9"/>
                      <a:pt x="0" y="9"/>
                      <a:pt x="0" y="9"/>
                    </a:cubicBezTo>
                    <a:cubicBezTo>
                      <a:pt x="1" y="11"/>
                      <a:pt x="2" y="12"/>
                      <a:pt x="3" y="14"/>
                    </a:cubicBezTo>
                    <a:cubicBezTo>
                      <a:pt x="21" y="5"/>
                      <a:pt x="21" y="5"/>
                      <a:pt x="21" y="5"/>
                    </a:cubicBezTo>
                    <a:cubicBezTo>
                      <a:pt x="20" y="3"/>
                      <a:pt x="19" y="2"/>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任意多边形: 形状 29"/>
              <p:cNvSpPr>
                <a:spLocks/>
              </p:cNvSpPr>
              <p:nvPr/>
            </p:nvSpPr>
            <p:spPr bwMode="auto">
              <a:xfrm>
                <a:off x="3490" y="1800"/>
                <a:ext cx="49" cy="28"/>
              </a:xfrm>
              <a:custGeom>
                <a:avLst/>
                <a:gdLst>
                  <a:gd name="T0" fmla="*/ 19 w 21"/>
                  <a:gd name="T1" fmla="*/ 0 h 12"/>
                  <a:gd name="T2" fmla="*/ 0 w 21"/>
                  <a:gd name="T3" fmla="*/ 7 h 12"/>
                  <a:gd name="T4" fmla="*/ 2 w 21"/>
                  <a:gd name="T5" fmla="*/ 12 h 12"/>
                  <a:gd name="T6" fmla="*/ 21 w 21"/>
                  <a:gd name="T7" fmla="*/ 6 h 12"/>
                  <a:gd name="T8" fmla="*/ 19 w 21"/>
                  <a:gd name="T9" fmla="*/ 0 h 12"/>
                </a:gdLst>
                <a:ahLst/>
                <a:cxnLst>
                  <a:cxn ang="0">
                    <a:pos x="T0" y="T1"/>
                  </a:cxn>
                  <a:cxn ang="0">
                    <a:pos x="T2" y="T3"/>
                  </a:cxn>
                  <a:cxn ang="0">
                    <a:pos x="T4" y="T5"/>
                  </a:cxn>
                  <a:cxn ang="0">
                    <a:pos x="T6" y="T7"/>
                  </a:cxn>
                  <a:cxn ang="0">
                    <a:pos x="T8" y="T9"/>
                  </a:cxn>
                </a:cxnLst>
                <a:rect l="0" t="0" r="r" b="b"/>
                <a:pathLst>
                  <a:path w="21" h="12">
                    <a:moveTo>
                      <a:pt x="19" y="0"/>
                    </a:moveTo>
                    <a:cubicBezTo>
                      <a:pt x="0" y="7"/>
                      <a:pt x="0" y="7"/>
                      <a:pt x="0" y="7"/>
                    </a:cubicBezTo>
                    <a:cubicBezTo>
                      <a:pt x="1" y="8"/>
                      <a:pt x="1" y="10"/>
                      <a:pt x="2" y="12"/>
                    </a:cubicBezTo>
                    <a:cubicBezTo>
                      <a:pt x="21" y="6"/>
                      <a:pt x="21" y="6"/>
                      <a:pt x="21" y="6"/>
                    </a:cubicBezTo>
                    <a:cubicBezTo>
                      <a:pt x="20" y="4"/>
                      <a:pt x="20" y="2"/>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任意多边形: 形状 30"/>
              <p:cNvSpPr>
                <a:spLocks/>
              </p:cNvSpPr>
              <p:nvPr/>
            </p:nvSpPr>
            <p:spPr bwMode="auto">
              <a:xfrm>
                <a:off x="4231" y="1559"/>
                <a:ext cx="50" cy="28"/>
              </a:xfrm>
              <a:custGeom>
                <a:avLst/>
                <a:gdLst>
                  <a:gd name="T0" fmla="*/ 2 w 21"/>
                  <a:gd name="T1" fmla="*/ 12 h 12"/>
                  <a:gd name="T2" fmla="*/ 21 w 21"/>
                  <a:gd name="T3" fmla="*/ 6 h 12"/>
                  <a:gd name="T4" fmla="*/ 19 w 21"/>
                  <a:gd name="T5" fmla="*/ 0 h 12"/>
                  <a:gd name="T6" fmla="*/ 0 w 21"/>
                  <a:gd name="T7" fmla="*/ 7 h 12"/>
                  <a:gd name="T8" fmla="*/ 2 w 21"/>
                  <a:gd name="T9" fmla="*/ 12 h 12"/>
                </a:gdLst>
                <a:ahLst/>
                <a:cxnLst>
                  <a:cxn ang="0">
                    <a:pos x="T0" y="T1"/>
                  </a:cxn>
                  <a:cxn ang="0">
                    <a:pos x="T2" y="T3"/>
                  </a:cxn>
                  <a:cxn ang="0">
                    <a:pos x="T4" y="T5"/>
                  </a:cxn>
                  <a:cxn ang="0">
                    <a:pos x="T6" y="T7"/>
                  </a:cxn>
                  <a:cxn ang="0">
                    <a:pos x="T8" y="T9"/>
                  </a:cxn>
                </a:cxnLst>
                <a:rect l="0" t="0" r="r" b="b"/>
                <a:pathLst>
                  <a:path w="21" h="12">
                    <a:moveTo>
                      <a:pt x="2" y="12"/>
                    </a:moveTo>
                    <a:cubicBezTo>
                      <a:pt x="21" y="6"/>
                      <a:pt x="21" y="6"/>
                      <a:pt x="21" y="6"/>
                    </a:cubicBezTo>
                    <a:cubicBezTo>
                      <a:pt x="20" y="4"/>
                      <a:pt x="20" y="2"/>
                      <a:pt x="19" y="0"/>
                    </a:cubicBezTo>
                    <a:cubicBezTo>
                      <a:pt x="0" y="7"/>
                      <a:pt x="0" y="7"/>
                      <a:pt x="0" y="7"/>
                    </a:cubicBezTo>
                    <a:cubicBezTo>
                      <a:pt x="1" y="8"/>
                      <a:pt x="1" y="10"/>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任意多边形: 形状 31"/>
              <p:cNvSpPr>
                <a:spLocks/>
              </p:cNvSpPr>
              <p:nvPr/>
            </p:nvSpPr>
            <p:spPr bwMode="auto">
              <a:xfrm>
                <a:off x="4245" y="1623"/>
                <a:ext cx="50" cy="21"/>
              </a:xfrm>
              <a:custGeom>
                <a:avLst/>
                <a:gdLst>
                  <a:gd name="T0" fmla="*/ 1 w 21"/>
                  <a:gd name="T1" fmla="*/ 9 h 9"/>
                  <a:gd name="T2" fmla="*/ 21 w 21"/>
                  <a:gd name="T3" fmla="*/ 5 h 9"/>
                  <a:gd name="T4" fmla="*/ 20 w 21"/>
                  <a:gd name="T5" fmla="*/ 0 h 9"/>
                  <a:gd name="T6" fmla="*/ 0 w 21"/>
                  <a:gd name="T7" fmla="*/ 3 h 9"/>
                  <a:gd name="T8" fmla="*/ 1 w 21"/>
                  <a:gd name="T9" fmla="*/ 9 h 9"/>
                </a:gdLst>
                <a:ahLst/>
                <a:cxnLst>
                  <a:cxn ang="0">
                    <a:pos x="T0" y="T1"/>
                  </a:cxn>
                  <a:cxn ang="0">
                    <a:pos x="T2" y="T3"/>
                  </a:cxn>
                  <a:cxn ang="0">
                    <a:pos x="T4" y="T5"/>
                  </a:cxn>
                  <a:cxn ang="0">
                    <a:pos x="T6" y="T7"/>
                  </a:cxn>
                  <a:cxn ang="0">
                    <a:pos x="T8" y="T9"/>
                  </a:cxn>
                </a:cxnLst>
                <a:rect l="0" t="0" r="r" b="b"/>
                <a:pathLst>
                  <a:path w="21" h="9">
                    <a:moveTo>
                      <a:pt x="1" y="9"/>
                    </a:moveTo>
                    <a:cubicBezTo>
                      <a:pt x="21" y="5"/>
                      <a:pt x="21" y="5"/>
                      <a:pt x="21" y="5"/>
                    </a:cubicBezTo>
                    <a:cubicBezTo>
                      <a:pt x="21" y="4"/>
                      <a:pt x="20" y="2"/>
                      <a:pt x="20" y="0"/>
                    </a:cubicBezTo>
                    <a:cubicBezTo>
                      <a:pt x="0" y="3"/>
                      <a:pt x="0" y="3"/>
                      <a:pt x="0" y="3"/>
                    </a:cubicBezTo>
                    <a:cubicBezTo>
                      <a:pt x="0" y="5"/>
                      <a:pt x="1" y="7"/>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任意多边形: 形状 32"/>
              <p:cNvSpPr>
                <a:spLocks/>
              </p:cNvSpPr>
              <p:nvPr/>
            </p:nvSpPr>
            <p:spPr bwMode="auto">
              <a:xfrm>
                <a:off x="3475" y="1745"/>
                <a:ext cx="50" cy="19"/>
              </a:xfrm>
              <a:custGeom>
                <a:avLst/>
                <a:gdLst>
                  <a:gd name="T0" fmla="*/ 20 w 21"/>
                  <a:gd name="T1" fmla="*/ 0 h 8"/>
                  <a:gd name="T2" fmla="*/ 0 w 21"/>
                  <a:gd name="T3" fmla="*/ 3 h 8"/>
                  <a:gd name="T4" fmla="*/ 1 w 21"/>
                  <a:gd name="T5" fmla="*/ 8 h 8"/>
                  <a:gd name="T6" fmla="*/ 21 w 21"/>
                  <a:gd name="T7" fmla="*/ 5 h 8"/>
                  <a:gd name="T8" fmla="*/ 20 w 21"/>
                  <a:gd name="T9" fmla="*/ 0 h 8"/>
                </a:gdLst>
                <a:ahLst/>
                <a:cxnLst>
                  <a:cxn ang="0">
                    <a:pos x="T0" y="T1"/>
                  </a:cxn>
                  <a:cxn ang="0">
                    <a:pos x="T2" y="T3"/>
                  </a:cxn>
                  <a:cxn ang="0">
                    <a:pos x="T4" y="T5"/>
                  </a:cxn>
                  <a:cxn ang="0">
                    <a:pos x="T6" y="T7"/>
                  </a:cxn>
                  <a:cxn ang="0">
                    <a:pos x="T8" y="T9"/>
                  </a:cxn>
                </a:cxnLst>
                <a:rect l="0" t="0" r="r" b="b"/>
                <a:pathLst>
                  <a:path w="21" h="8">
                    <a:moveTo>
                      <a:pt x="20" y="0"/>
                    </a:moveTo>
                    <a:cubicBezTo>
                      <a:pt x="0" y="3"/>
                      <a:pt x="0" y="3"/>
                      <a:pt x="0" y="3"/>
                    </a:cubicBezTo>
                    <a:cubicBezTo>
                      <a:pt x="0" y="5"/>
                      <a:pt x="1" y="6"/>
                      <a:pt x="1" y="8"/>
                    </a:cubicBezTo>
                    <a:cubicBezTo>
                      <a:pt x="21" y="5"/>
                      <a:pt x="21" y="5"/>
                      <a:pt x="21" y="5"/>
                    </a:cubicBezTo>
                    <a:cubicBezTo>
                      <a:pt x="20" y="3"/>
                      <a:pt x="20" y="1"/>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任意多边形: 形状 33"/>
              <p:cNvSpPr>
                <a:spLocks/>
              </p:cNvSpPr>
              <p:nvPr/>
            </p:nvSpPr>
            <p:spPr bwMode="auto">
              <a:xfrm>
                <a:off x="3475" y="1623"/>
                <a:ext cx="50" cy="21"/>
              </a:xfrm>
              <a:custGeom>
                <a:avLst/>
                <a:gdLst>
                  <a:gd name="T0" fmla="*/ 21 w 21"/>
                  <a:gd name="T1" fmla="*/ 3 h 9"/>
                  <a:gd name="T2" fmla="*/ 1 w 21"/>
                  <a:gd name="T3" fmla="*/ 0 h 9"/>
                  <a:gd name="T4" fmla="*/ 0 w 21"/>
                  <a:gd name="T5" fmla="*/ 5 h 9"/>
                  <a:gd name="T6" fmla="*/ 20 w 21"/>
                  <a:gd name="T7" fmla="*/ 9 h 9"/>
                  <a:gd name="T8" fmla="*/ 21 w 21"/>
                  <a:gd name="T9" fmla="*/ 3 h 9"/>
                </a:gdLst>
                <a:ahLst/>
                <a:cxnLst>
                  <a:cxn ang="0">
                    <a:pos x="T0" y="T1"/>
                  </a:cxn>
                  <a:cxn ang="0">
                    <a:pos x="T2" y="T3"/>
                  </a:cxn>
                  <a:cxn ang="0">
                    <a:pos x="T4" y="T5"/>
                  </a:cxn>
                  <a:cxn ang="0">
                    <a:pos x="T6" y="T7"/>
                  </a:cxn>
                  <a:cxn ang="0">
                    <a:pos x="T8" y="T9"/>
                  </a:cxn>
                </a:cxnLst>
                <a:rect l="0" t="0" r="r" b="b"/>
                <a:pathLst>
                  <a:path w="21" h="9">
                    <a:moveTo>
                      <a:pt x="21" y="3"/>
                    </a:moveTo>
                    <a:cubicBezTo>
                      <a:pt x="1" y="0"/>
                      <a:pt x="1" y="0"/>
                      <a:pt x="1" y="0"/>
                    </a:cubicBezTo>
                    <a:cubicBezTo>
                      <a:pt x="1" y="2"/>
                      <a:pt x="0" y="4"/>
                      <a:pt x="0" y="5"/>
                    </a:cubicBezTo>
                    <a:cubicBezTo>
                      <a:pt x="20" y="9"/>
                      <a:pt x="20" y="9"/>
                      <a:pt x="20" y="9"/>
                    </a:cubicBezTo>
                    <a:cubicBezTo>
                      <a:pt x="20" y="7"/>
                      <a:pt x="20" y="5"/>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任意多边形: 形状 34"/>
              <p:cNvSpPr>
                <a:spLocks/>
              </p:cNvSpPr>
              <p:nvPr/>
            </p:nvSpPr>
            <p:spPr bwMode="auto">
              <a:xfrm>
                <a:off x="4245" y="1745"/>
                <a:ext cx="50" cy="19"/>
              </a:xfrm>
              <a:custGeom>
                <a:avLst/>
                <a:gdLst>
                  <a:gd name="T0" fmla="*/ 0 w 21"/>
                  <a:gd name="T1" fmla="*/ 5 h 8"/>
                  <a:gd name="T2" fmla="*/ 20 w 21"/>
                  <a:gd name="T3" fmla="*/ 8 h 8"/>
                  <a:gd name="T4" fmla="*/ 21 w 21"/>
                  <a:gd name="T5" fmla="*/ 3 h 8"/>
                  <a:gd name="T6" fmla="*/ 1 w 21"/>
                  <a:gd name="T7" fmla="*/ 0 h 8"/>
                  <a:gd name="T8" fmla="*/ 0 w 21"/>
                  <a:gd name="T9" fmla="*/ 5 h 8"/>
                </a:gdLst>
                <a:ahLst/>
                <a:cxnLst>
                  <a:cxn ang="0">
                    <a:pos x="T0" y="T1"/>
                  </a:cxn>
                  <a:cxn ang="0">
                    <a:pos x="T2" y="T3"/>
                  </a:cxn>
                  <a:cxn ang="0">
                    <a:pos x="T4" y="T5"/>
                  </a:cxn>
                  <a:cxn ang="0">
                    <a:pos x="T6" y="T7"/>
                  </a:cxn>
                  <a:cxn ang="0">
                    <a:pos x="T8" y="T9"/>
                  </a:cxn>
                </a:cxnLst>
                <a:rect l="0" t="0" r="r" b="b"/>
                <a:pathLst>
                  <a:path w="21" h="8">
                    <a:moveTo>
                      <a:pt x="0" y="5"/>
                    </a:moveTo>
                    <a:cubicBezTo>
                      <a:pt x="20" y="8"/>
                      <a:pt x="20" y="8"/>
                      <a:pt x="20" y="8"/>
                    </a:cubicBezTo>
                    <a:cubicBezTo>
                      <a:pt x="20" y="6"/>
                      <a:pt x="21" y="5"/>
                      <a:pt x="21" y="3"/>
                    </a:cubicBezTo>
                    <a:cubicBezTo>
                      <a:pt x="1" y="0"/>
                      <a:pt x="1" y="0"/>
                      <a:pt x="1" y="0"/>
                    </a:cubicBezTo>
                    <a:cubicBezTo>
                      <a:pt x="1" y="1"/>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任意多边形: 形状 35"/>
              <p:cNvSpPr>
                <a:spLocks/>
              </p:cNvSpPr>
              <p:nvPr/>
            </p:nvSpPr>
            <p:spPr bwMode="auto">
              <a:xfrm>
                <a:off x="4231" y="1800"/>
                <a:ext cx="50" cy="28"/>
              </a:xfrm>
              <a:custGeom>
                <a:avLst/>
                <a:gdLst>
                  <a:gd name="T0" fmla="*/ 0 w 21"/>
                  <a:gd name="T1" fmla="*/ 6 h 12"/>
                  <a:gd name="T2" fmla="*/ 19 w 21"/>
                  <a:gd name="T3" fmla="*/ 12 h 12"/>
                  <a:gd name="T4" fmla="*/ 21 w 21"/>
                  <a:gd name="T5" fmla="*/ 7 h 12"/>
                  <a:gd name="T6" fmla="*/ 2 w 21"/>
                  <a:gd name="T7" fmla="*/ 0 h 12"/>
                  <a:gd name="T8" fmla="*/ 0 w 21"/>
                  <a:gd name="T9" fmla="*/ 6 h 12"/>
                </a:gdLst>
                <a:ahLst/>
                <a:cxnLst>
                  <a:cxn ang="0">
                    <a:pos x="T0" y="T1"/>
                  </a:cxn>
                  <a:cxn ang="0">
                    <a:pos x="T2" y="T3"/>
                  </a:cxn>
                  <a:cxn ang="0">
                    <a:pos x="T4" y="T5"/>
                  </a:cxn>
                  <a:cxn ang="0">
                    <a:pos x="T6" y="T7"/>
                  </a:cxn>
                  <a:cxn ang="0">
                    <a:pos x="T8" y="T9"/>
                  </a:cxn>
                </a:cxnLst>
                <a:rect l="0" t="0" r="r" b="b"/>
                <a:pathLst>
                  <a:path w="21" h="12">
                    <a:moveTo>
                      <a:pt x="0" y="6"/>
                    </a:moveTo>
                    <a:cubicBezTo>
                      <a:pt x="19" y="12"/>
                      <a:pt x="19" y="12"/>
                      <a:pt x="19" y="12"/>
                    </a:cubicBezTo>
                    <a:cubicBezTo>
                      <a:pt x="20" y="10"/>
                      <a:pt x="20" y="8"/>
                      <a:pt x="21" y="7"/>
                    </a:cubicBezTo>
                    <a:cubicBezTo>
                      <a:pt x="2" y="0"/>
                      <a:pt x="2" y="0"/>
                      <a:pt x="2" y="0"/>
                    </a:cubicBezTo>
                    <a:cubicBezTo>
                      <a:pt x="1" y="2"/>
                      <a:pt x="1"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任意多边形: 形状 36"/>
              <p:cNvSpPr>
                <a:spLocks/>
              </p:cNvSpPr>
              <p:nvPr/>
            </p:nvSpPr>
            <p:spPr bwMode="auto">
              <a:xfrm>
                <a:off x="3490" y="1559"/>
                <a:ext cx="49" cy="28"/>
              </a:xfrm>
              <a:custGeom>
                <a:avLst/>
                <a:gdLst>
                  <a:gd name="T0" fmla="*/ 21 w 21"/>
                  <a:gd name="T1" fmla="*/ 7 h 12"/>
                  <a:gd name="T2" fmla="*/ 2 w 21"/>
                  <a:gd name="T3" fmla="*/ 0 h 12"/>
                  <a:gd name="T4" fmla="*/ 0 w 21"/>
                  <a:gd name="T5" fmla="*/ 6 h 12"/>
                  <a:gd name="T6" fmla="*/ 19 w 21"/>
                  <a:gd name="T7" fmla="*/ 12 h 12"/>
                  <a:gd name="T8" fmla="*/ 21 w 21"/>
                  <a:gd name="T9" fmla="*/ 7 h 12"/>
                </a:gdLst>
                <a:ahLst/>
                <a:cxnLst>
                  <a:cxn ang="0">
                    <a:pos x="T0" y="T1"/>
                  </a:cxn>
                  <a:cxn ang="0">
                    <a:pos x="T2" y="T3"/>
                  </a:cxn>
                  <a:cxn ang="0">
                    <a:pos x="T4" y="T5"/>
                  </a:cxn>
                  <a:cxn ang="0">
                    <a:pos x="T6" y="T7"/>
                  </a:cxn>
                  <a:cxn ang="0">
                    <a:pos x="T8" y="T9"/>
                  </a:cxn>
                </a:cxnLst>
                <a:rect l="0" t="0" r="r" b="b"/>
                <a:pathLst>
                  <a:path w="21" h="12">
                    <a:moveTo>
                      <a:pt x="21" y="7"/>
                    </a:moveTo>
                    <a:cubicBezTo>
                      <a:pt x="2" y="0"/>
                      <a:pt x="2" y="0"/>
                      <a:pt x="2" y="0"/>
                    </a:cubicBezTo>
                    <a:cubicBezTo>
                      <a:pt x="1" y="2"/>
                      <a:pt x="1" y="4"/>
                      <a:pt x="0" y="6"/>
                    </a:cubicBezTo>
                    <a:cubicBezTo>
                      <a:pt x="19" y="12"/>
                      <a:pt x="19" y="12"/>
                      <a:pt x="19" y="12"/>
                    </a:cubicBezTo>
                    <a:cubicBezTo>
                      <a:pt x="20" y="10"/>
                      <a:pt x="20" y="8"/>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任意多边形: 形状 37"/>
              <p:cNvSpPr>
                <a:spLocks/>
              </p:cNvSpPr>
              <p:nvPr/>
            </p:nvSpPr>
            <p:spPr bwMode="auto">
              <a:xfrm>
                <a:off x="3513" y="1500"/>
                <a:ext cx="50" cy="33"/>
              </a:xfrm>
              <a:custGeom>
                <a:avLst/>
                <a:gdLst>
                  <a:gd name="T0" fmla="*/ 21 w 21"/>
                  <a:gd name="T1" fmla="*/ 9 h 14"/>
                  <a:gd name="T2" fmla="*/ 3 w 21"/>
                  <a:gd name="T3" fmla="*/ 0 h 14"/>
                  <a:gd name="T4" fmla="*/ 0 w 21"/>
                  <a:gd name="T5" fmla="*/ 5 h 14"/>
                  <a:gd name="T6" fmla="*/ 18 w 21"/>
                  <a:gd name="T7" fmla="*/ 14 h 14"/>
                  <a:gd name="T8" fmla="*/ 21 w 21"/>
                  <a:gd name="T9" fmla="*/ 9 h 14"/>
                </a:gdLst>
                <a:ahLst/>
                <a:cxnLst>
                  <a:cxn ang="0">
                    <a:pos x="T0" y="T1"/>
                  </a:cxn>
                  <a:cxn ang="0">
                    <a:pos x="T2" y="T3"/>
                  </a:cxn>
                  <a:cxn ang="0">
                    <a:pos x="T4" y="T5"/>
                  </a:cxn>
                  <a:cxn ang="0">
                    <a:pos x="T6" y="T7"/>
                  </a:cxn>
                  <a:cxn ang="0">
                    <a:pos x="T8" y="T9"/>
                  </a:cxn>
                </a:cxnLst>
                <a:rect l="0" t="0" r="r" b="b"/>
                <a:pathLst>
                  <a:path w="21" h="14">
                    <a:moveTo>
                      <a:pt x="21" y="9"/>
                    </a:moveTo>
                    <a:cubicBezTo>
                      <a:pt x="3" y="0"/>
                      <a:pt x="3" y="0"/>
                      <a:pt x="3" y="0"/>
                    </a:cubicBezTo>
                    <a:cubicBezTo>
                      <a:pt x="2" y="2"/>
                      <a:pt x="1" y="3"/>
                      <a:pt x="0" y="5"/>
                    </a:cubicBezTo>
                    <a:cubicBezTo>
                      <a:pt x="18" y="14"/>
                      <a:pt x="18" y="14"/>
                      <a:pt x="18" y="14"/>
                    </a:cubicBezTo>
                    <a:cubicBezTo>
                      <a:pt x="19" y="12"/>
                      <a:pt x="20" y="11"/>
                      <a:pt x="2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任意多边形: 形状 38"/>
              <p:cNvSpPr>
                <a:spLocks/>
              </p:cNvSpPr>
              <p:nvPr/>
            </p:nvSpPr>
            <p:spPr bwMode="auto">
              <a:xfrm>
                <a:off x="4207" y="1854"/>
                <a:ext cx="50" cy="33"/>
              </a:xfrm>
              <a:custGeom>
                <a:avLst/>
                <a:gdLst>
                  <a:gd name="T0" fmla="*/ 0 w 21"/>
                  <a:gd name="T1" fmla="*/ 5 h 14"/>
                  <a:gd name="T2" fmla="*/ 18 w 21"/>
                  <a:gd name="T3" fmla="*/ 14 h 14"/>
                  <a:gd name="T4" fmla="*/ 21 w 21"/>
                  <a:gd name="T5" fmla="*/ 9 h 14"/>
                  <a:gd name="T6" fmla="*/ 3 w 21"/>
                  <a:gd name="T7" fmla="*/ 0 h 14"/>
                  <a:gd name="T8" fmla="*/ 0 w 21"/>
                  <a:gd name="T9" fmla="*/ 5 h 14"/>
                </a:gdLst>
                <a:ahLst/>
                <a:cxnLst>
                  <a:cxn ang="0">
                    <a:pos x="T0" y="T1"/>
                  </a:cxn>
                  <a:cxn ang="0">
                    <a:pos x="T2" y="T3"/>
                  </a:cxn>
                  <a:cxn ang="0">
                    <a:pos x="T4" y="T5"/>
                  </a:cxn>
                  <a:cxn ang="0">
                    <a:pos x="T6" y="T7"/>
                  </a:cxn>
                  <a:cxn ang="0">
                    <a:pos x="T8" y="T9"/>
                  </a:cxn>
                </a:cxnLst>
                <a:rect l="0" t="0" r="r" b="b"/>
                <a:pathLst>
                  <a:path w="21" h="14">
                    <a:moveTo>
                      <a:pt x="0" y="5"/>
                    </a:moveTo>
                    <a:cubicBezTo>
                      <a:pt x="18" y="14"/>
                      <a:pt x="18" y="14"/>
                      <a:pt x="18" y="14"/>
                    </a:cubicBezTo>
                    <a:cubicBezTo>
                      <a:pt x="19" y="12"/>
                      <a:pt x="20" y="11"/>
                      <a:pt x="21" y="9"/>
                    </a:cubicBezTo>
                    <a:cubicBezTo>
                      <a:pt x="3" y="0"/>
                      <a:pt x="3" y="0"/>
                      <a:pt x="3"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任意多边形: 形状 39"/>
              <p:cNvSpPr>
                <a:spLocks/>
              </p:cNvSpPr>
              <p:nvPr/>
            </p:nvSpPr>
            <p:spPr bwMode="auto">
              <a:xfrm>
                <a:off x="4177" y="1904"/>
                <a:ext cx="47" cy="37"/>
              </a:xfrm>
              <a:custGeom>
                <a:avLst/>
                <a:gdLst>
                  <a:gd name="T0" fmla="*/ 0 w 20"/>
                  <a:gd name="T1" fmla="*/ 4 h 16"/>
                  <a:gd name="T2" fmla="*/ 17 w 20"/>
                  <a:gd name="T3" fmla="*/ 16 h 16"/>
                  <a:gd name="T4" fmla="*/ 20 w 20"/>
                  <a:gd name="T5" fmla="*/ 12 h 16"/>
                  <a:gd name="T6" fmla="*/ 4 w 20"/>
                  <a:gd name="T7" fmla="*/ 0 h 16"/>
                  <a:gd name="T8" fmla="*/ 0 w 20"/>
                  <a:gd name="T9" fmla="*/ 4 h 16"/>
                </a:gdLst>
                <a:ahLst/>
                <a:cxnLst>
                  <a:cxn ang="0">
                    <a:pos x="T0" y="T1"/>
                  </a:cxn>
                  <a:cxn ang="0">
                    <a:pos x="T2" y="T3"/>
                  </a:cxn>
                  <a:cxn ang="0">
                    <a:pos x="T4" y="T5"/>
                  </a:cxn>
                  <a:cxn ang="0">
                    <a:pos x="T6" y="T7"/>
                  </a:cxn>
                  <a:cxn ang="0">
                    <a:pos x="T8" y="T9"/>
                  </a:cxn>
                </a:cxnLst>
                <a:rect l="0" t="0" r="r" b="b"/>
                <a:pathLst>
                  <a:path w="20" h="16">
                    <a:moveTo>
                      <a:pt x="0" y="4"/>
                    </a:moveTo>
                    <a:cubicBezTo>
                      <a:pt x="17" y="16"/>
                      <a:pt x="17" y="16"/>
                      <a:pt x="17" y="16"/>
                    </a:cubicBezTo>
                    <a:cubicBezTo>
                      <a:pt x="18" y="15"/>
                      <a:pt x="19" y="13"/>
                      <a:pt x="20" y="12"/>
                    </a:cubicBezTo>
                    <a:cubicBezTo>
                      <a:pt x="4" y="0"/>
                      <a:pt x="4" y="0"/>
                      <a:pt x="4" y="0"/>
                    </a:cubicBezTo>
                    <a:cubicBezTo>
                      <a:pt x="2" y="1"/>
                      <a:pt x="1"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任意多边形: 形状 40"/>
              <p:cNvSpPr>
                <a:spLocks/>
              </p:cNvSpPr>
              <p:nvPr/>
            </p:nvSpPr>
            <p:spPr bwMode="auto">
              <a:xfrm>
                <a:off x="3546" y="1445"/>
                <a:ext cx="47" cy="38"/>
              </a:xfrm>
              <a:custGeom>
                <a:avLst/>
                <a:gdLst>
                  <a:gd name="T0" fmla="*/ 20 w 20"/>
                  <a:gd name="T1" fmla="*/ 12 h 16"/>
                  <a:gd name="T2" fmla="*/ 3 w 20"/>
                  <a:gd name="T3" fmla="*/ 0 h 16"/>
                  <a:gd name="T4" fmla="*/ 0 w 20"/>
                  <a:gd name="T5" fmla="*/ 4 h 16"/>
                  <a:gd name="T6" fmla="*/ 16 w 20"/>
                  <a:gd name="T7" fmla="*/ 16 h 16"/>
                  <a:gd name="T8" fmla="*/ 20 w 20"/>
                  <a:gd name="T9" fmla="*/ 12 h 16"/>
                </a:gdLst>
                <a:ahLst/>
                <a:cxnLst>
                  <a:cxn ang="0">
                    <a:pos x="T0" y="T1"/>
                  </a:cxn>
                  <a:cxn ang="0">
                    <a:pos x="T2" y="T3"/>
                  </a:cxn>
                  <a:cxn ang="0">
                    <a:pos x="T4" y="T5"/>
                  </a:cxn>
                  <a:cxn ang="0">
                    <a:pos x="T6" y="T7"/>
                  </a:cxn>
                  <a:cxn ang="0">
                    <a:pos x="T8" y="T9"/>
                  </a:cxn>
                </a:cxnLst>
                <a:rect l="0" t="0" r="r" b="b"/>
                <a:pathLst>
                  <a:path w="20" h="16">
                    <a:moveTo>
                      <a:pt x="20" y="12"/>
                    </a:moveTo>
                    <a:cubicBezTo>
                      <a:pt x="3" y="0"/>
                      <a:pt x="3" y="0"/>
                      <a:pt x="3" y="0"/>
                    </a:cubicBezTo>
                    <a:cubicBezTo>
                      <a:pt x="2" y="1"/>
                      <a:pt x="1" y="3"/>
                      <a:pt x="0" y="4"/>
                    </a:cubicBezTo>
                    <a:cubicBezTo>
                      <a:pt x="16" y="16"/>
                      <a:pt x="16" y="16"/>
                      <a:pt x="16" y="16"/>
                    </a:cubicBezTo>
                    <a:cubicBezTo>
                      <a:pt x="17" y="15"/>
                      <a:pt x="19" y="13"/>
                      <a:pt x="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任意多边形: 形状 41"/>
              <p:cNvSpPr>
                <a:spLocks/>
              </p:cNvSpPr>
              <p:nvPr/>
            </p:nvSpPr>
            <p:spPr bwMode="auto">
              <a:xfrm>
                <a:off x="3636" y="1356"/>
                <a:ext cx="40" cy="45"/>
              </a:xfrm>
              <a:custGeom>
                <a:avLst/>
                <a:gdLst>
                  <a:gd name="T0" fmla="*/ 17 w 17"/>
                  <a:gd name="T1" fmla="*/ 16 h 19"/>
                  <a:gd name="T2" fmla="*/ 5 w 17"/>
                  <a:gd name="T3" fmla="*/ 0 h 19"/>
                  <a:gd name="T4" fmla="*/ 0 w 17"/>
                  <a:gd name="T5" fmla="*/ 3 h 19"/>
                  <a:gd name="T6" fmla="*/ 12 w 17"/>
                  <a:gd name="T7" fmla="*/ 19 h 19"/>
                  <a:gd name="T8" fmla="*/ 17 w 17"/>
                  <a:gd name="T9" fmla="*/ 16 h 19"/>
                </a:gdLst>
                <a:ahLst/>
                <a:cxnLst>
                  <a:cxn ang="0">
                    <a:pos x="T0" y="T1"/>
                  </a:cxn>
                  <a:cxn ang="0">
                    <a:pos x="T2" y="T3"/>
                  </a:cxn>
                  <a:cxn ang="0">
                    <a:pos x="T4" y="T5"/>
                  </a:cxn>
                  <a:cxn ang="0">
                    <a:pos x="T6" y="T7"/>
                  </a:cxn>
                  <a:cxn ang="0">
                    <a:pos x="T8" y="T9"/>
                  </a:cxn>
                </a:cxnLst>
                <a:rect l="0" t="0" r="r" b="b"/>
                <a:pathLst>
                  <a:path w="17" h="19">
                    <a:moveTo>
                      <a:pt x="17" y="16"/>
                    </a:moveTo>
                    <a:cubicBezTo>
                      <a:pt x="5" y="0"/>
                      <a:pt x="5" y="0"/>
                      <a:pt x="5" y="0"/>
                    </a:cubicBezTo>
                    <a:cubicBezTo>
                      <a:pt x="3" y="1"/>
                      <a:pt x="2" y="2"/>
                      <a:pt x="0" y="3"/>
                    </a:cubicBezTo>
                    <a:cubicBezTo>
                      <a:pt x="12" y="19"/>
                      <a:pt x="12" y="19"/>
                      <a:pt x="12" y="19"/>
                    </a:cubicBezTo>
                    <a:cubicBezTo>
                      <a:pt x="14" y="18"/>
                      <a:pt x="15" y="17"/>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任意多边形: 形状 42"/>
              <p:cNvSpPr>
                <a:spLocks/>
              </p:cNvSpPr>
              <p:nvPr/>
            </p:nvSpPr>
            <p:spPr bwMode="auto">
              <a:xfrm>
                <a:off x="4094" y="1986"/>
                <a:ext cx="40" cy="45"/>
              </a:xfrm>
              <a:custGeom>
                <a:avLst/>
                <a:gdLst>
                  <a:gd name="T0" fmla="*/ 0 w 17"/>
                  <a:gd name="T1" fmla="*/ 3 h 19"/>
                  <a:gd name="T2" fmla="*/ 12 w 17"/>
                  <a:gd name="T3" fmla="*/ 19 h 19"/>
                  <a:gd name="T4" fmla="*/ 17 w 17"/>
                  <a:gd name="T5" fmla="*/ 16 h 19"/>
                  <a:gd name="T6" fmla="*/ 5 w 17"/>
                  <a:gd name="T7" fmla="*/ 0 h 19"/>
                  <a:gd name="T8" fmla="*/ 0 w 17"/>
                  <a:gd name="T9" fmla="*/ 3 h 19"/>
                </a:gdLst>
                <a:ahLst/>
                <a:cxnLst>
                  <a:cxn ang="0">
                    <a:pos x="T0" y="T1"/>
                  </a:cxn>
                  <a:cxn ang="0">
                    <a:pos x="T2" y="T3"/>
                  </a:cxn>
                  <a:cxn ang="0">
                    <a:pos x="T4" y="T5"/>
                  </a:cxn>
                  <a:cxn ang="0">
                    <a:pos x="T6" y="T7"/>
                  </a:cxn>
                  <a:cxn ang="0">
                    <a:pos x="T8" y="T9"/>
                  </a:cxn>
                </a:cxnLst>
                <a:rect l="0" t="0" r="r" b="b"/>
                <a:pathLst>
                  <a:path w="17" h="19">
                    <a:moveTo>
                      <a:pt x="0" y="3"/>
                    </a:moveTo>
                    <a:cubicBezTo>
                      <a:pt x="12" y="19"/>
                      <a:pt x="12" y="19"/>
                      <a:pt x="12" y="19"/>
                    </a:cubicBezTo>
                    <a:cubicBezTo>
                      <a:pt x="14" y="18"/>
                      <a:pt x="15" y="17"/>
                      <a:pt x="17" y="16"/>
                    </a:cubicBezTo>
                    <a:cubicBezTo>
                      <a:pt x="5" y="0"/>
                      <a:pt x="5" y="0"/>
                      <a:pt x="5" y="0"/>
                    </a:cubicBezTo>
                    <a:cubicBezTo>
                      <a:pt x="3" y="1"/>
                      <a:pt x="2"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任意多边形: 形状 43"/>
              <p:cNvSpPr>
                <a:spLocks/>
              </p:cNvSpPr>
              <p:nvPr/>
            </p:nvSpPr>
            <p:spPr bwMode="auto">
              <a:xfrm>
                <a:off x="4045" y="2017"/>
                <a:ext cx="33" cy="47"/>
              </a:xfrm>
              <a:custGeom>
                <a:avLst/>
                <a:gdLst>
                  <a:gd name="T0" fmla="*/ 0 w 14"/>
                  <a:gd name="T1" fmla="*/ 2 h 20"/>
                  <a:gd name="T2" fmla="*/ 10 w 14"/>
                  <a:gd name="T3" fmla="*/ 20 h 20"/>
                  <a:gd name="T4" fmla="*/ 14 w 14"/>
                  <a:gd name="T5" fmla="*/ 18 h 20"/>
                  <a:gd name="T6" fmla="*/ 5 w 14"/>
                  <a:gd name="T7" fmla="*/ 0 h 20"/>
                  <a:gd name="T8" fmla="*/ 0 w 14"/>
                  <a:gd name="T9" fmla="*/ 2 h 20"/>
                </a:gdLst>
                <a:ahLst/>
                <a:cxnLst>
                  <a:cxn ang="0">
                    <a:pos x="T0" y="T1"/>
                  </a:cxn>
                  <a:cxn ang="0">
                    <a:pos x="T2" y="T3"/>
                  </a:cxn>
                  <a:cxn ang="0">
                    <a:pos x="T4" y="T5"/>
                  </a:cxn>
                  <a:cxn ang="0">
                    <a:pos x="T6" y="T7"/>
                  </a:cxn>
                  <a:cxn ang="0">
                    <a:pos x="T8" y="T9"/>
                  </a:cxn>
                </a:cxnLst>
                <a:rect l="0" t="0" r="r" b="b"/>
                <a:pathLst>
                  <a:path w="14" h="20">
                    <a:moveTo>
                      <a:pt x="0" y="2"/>
                    </a:moveTo>
                    <a:cubicBezTo>
                      <a:pt x="10" y="20"/>
                      <a:pt x="10" y="20"/>
                      <a:pt x="10" y="20"/>
                    </a:cubicBezTo>
                    <a:cubicBezTo>
                      <a:pt x="11" y="20"/>
                      <a:pt x="13" y="19"/>
                      <a:pt x="14" y="18"/>
                    </a:cubicBezTo>
                    <a:cubicBezTo>
                      <a:pt x="5" y="0"/>
                      <a:pt x="5" y="0"/>
                      <a:pt x="5" y="0"/>
                    </a:cubicBezTo>
                    <a:cubicBezTo>
                      <a:pt x="4" y="1"/>
                      <a:pt x="2"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任意多边形: 形状 44"/>
              <p:cNvSpPr>
                <a:spLocks/>
              </p:cNvSpPr>
              <p:nvPr/>
            </p:nvSpPr>
            <p:spPr bwMode="auto">
              <a:xfrm>
                <a:off x="3690" y="1323"/>
                <a:ext cx="36" cy="47"/>
              </a:xfrm>
              <a:custGeom>
                <a:avLst/>
                <a:gdLst>
                  <a:gd name="T0" fmla="*/ 15 w 15"/>
                  <a:gd name="T1" fmla="*/ 18 h 20"/>
                  <a:gd name="T2" fmla="*/ 5 w 15"/>
                  <a:gd name="T3" fmla="*/ 0 h 20"/>
                  <a:gd name="T4" fmla="*/ 0 w 15"/>
                  <a:gd name="T5" fmla="*/ 2 h 20"/>
                  <a:gd name="T6" fmla="*/ 10 w 15"/>
                  <a:gd name="T7" fmla="*/ 20 h 20"/>
                  <a:gd name="T8" fmla="*/ 15 w 15"/>
                  <a:gd name="T9" fmla="*/ 18 h 20"/>
                </a:gdLst>
                <a:ahLst/>
                <a:cxnLst>
                  <a:cxn ang="0">
                    <a:pos x="T0" y="T1"/>
                  </a:cxn>
                  <a:cxn ang="0">
                    <a:pos x="T2" y="T3"/>
                  </a:cxn>
                  <a:cxn ang="0">
                    <a:pos x="T4" y="T5"/>
                  </a:cxn>
                  <a:cxn ang="0">
                    <a:pos x="T6" y="T7"/>
                  </a:cxn>
                  <a:cxn ang="0">
                    <a:pos x="T8" y="T9"/>
                  </a:cxn>
                </a:cxnLst>
                <a:rect l="0" t="0" r="r" b="b"/>
                <a:pathLst>
                  <a:path w="15" h="20">
                    <a:moveTo>
                      <a:pt x="15" y="18"/>
                    </a:moveTo>
                    <a:cubicBezTo>
                      <a:pt x="5" y="0"/>
                      <a:pt x="5" y="0"/>
                      <a:pt x="5" y="0"/>
                    </a:cubicBezTo>
                    <a:cubicBezTo>
                      <a:pt x="4" y="1"/>
                      <a:pt x="2" y="1"/>
                      <a:pt x="0" y="2"/>
                    </a:cubicBezTo>
                    <a:cubicBezTo>
                      <a:pt x="10" y="20"/>
                      <a:pt x="10" y="20"/>
                      <a:pt x="10" y="20"/>
                    </a:cubicBezTo>
                    <a:cubicBezTo>
                      <a:pt x="11" y="19"/>
                      <a:pt x="13" y="18"/>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任意多边形: 形状 45"/>
              <p:cNvSpPr>
                <a:spLocks/>
              </p:cNvSpPr>
              <p:nvPr/>
            </p:nvSpPr>
            <p:spPr bwMode="auto">
              <a:xfrm>
                <a:off x="3752" y="1299"/>
                <a:ext cx="26" cy="47"/>
              </a:xfrm>
              <a:custGeom>
                <a:avLst/>
                <a:gdLst>
                  <a:gd name="T0" fmla="*/ 11 w 11"/>
                  <a:gd name="T1" fmla="*/ 19 h 20"/>
                  <a:gd name="T2" fmla="*/ 5 w 11"/>
                  <a:gd name="T3" fmla="*/ 0 h 20"/>
                  <a:gd name="T4" fmla="*/ 0 w 11"/>
                  <a:gd name="T5" fmla="*/ 1 h 20"/>
                  <a:gd name="T6" fmla="*/ 6 w 11"/>
                  <a:gd name="T7" fmla="*/ 20 h 20"/>
                  <a:gd name="T8" fmla="*/ 11 w 11"/>
                  <a:gd name="T9" fmla="*/ 19 h 20"/>
                </a:gdLst>
                <a:ahLst/>
                <a:cxnLst>
                  <a:cxn ang="0">
                    <a:pos x="T0" y="T1"/>
                  </a:cxn>
                  <a:cxn ang="0">
                    <a:pos x="T2" y="T3"/>
                  </a:cxn>
                  <a:cxn ang="0">
                    <a:pos x="T4" y="T5"/>
                  </a:cxn>
                  <a:cxn ang="0">
                    <a:pos x="T6" y="T7"/>
                  </a:cxn>
                  <a:cxn ang="0">
                    <a:pos x="T8" y="T9"/>
                  </a:cxn>
                </a:cxnLst>
                <a:rect l="0" t="0" r="r" b="b"/>
                <a:pathLst>
                  <a:path w="11" h="20">
                    <a:moveTo>
                      <a:pt x="11" y="19"/>
                    </a:moveTo>
                    <a:cubicBezTo>
                      <a:pt x="5" y="0"/>
                      <a:pt x="5" y="0"/>
                      <a:pt x="5" y="0"/>
                    </a:cubicBezTo>
                    <a:cubicBezTo>
                      <a:pt x="3" y="0"/>
                      <a:pt x="1" y="1"/>
                      <a:pt x="0" y="1"/>
                    </a:cubicBezTo>
                    <a:cubicBezTo>
                      <a:pt x="6" y="20"/>
                      <a:pt x="6" y="20"/>
                      <a:pt x="6" y="20"/>
                    </a:cubicBezTo>
                    <a:cubicBezTo>
                      <a:pt x="8" y="20"/>
                      <a:pt x="9" y="19"/>
                      <a:pt x="1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任意多边形: 形状 46"/>
              <p:cNvSpPr>
                <a:spLocks/>
              </p:cNvSpPr>
              <p:nvPr/>
            </p:nvSpPr>
            <p:spPr bwMode="auto">
              <a:xfrm>
                <a:off x="3993" y="2040"/>
                <a:ext cx="26" cy="50"/>
              </a:xfrm>
              <a:custGeom>
                <a:avLst/>
                <a:gdLst>
                  <a:gd name="T0" fmla="*/ 0 w 11"/>
                  <a:gd name="T1" fmla="*/ 1 h 21"/>
                  <a:gd name="T2" fmla="*/ 6 w 11"/>
                  <a:gd name="T3" fmla="*/ 21 h 21"/>
                  <a:gd name="T4" fmla="*/ 11 w 11"/>
                  <a:gd name="T5" fmla="*/ 19 h 21"/>
                  <a:gd name="T6" fmla="*/ 5 w 11"/>
                  <a:gd name="T7" fmla="*/ 0 h 21"/>
                  <a:gd name="T8" fmla="*/ 0 w 11"/>
                  <a:gd name="T9" fmla="*/ 1 h 21"/>
                </a:gdLst>
                <a:ahLst/>
                <a:cxnLst>
                  <a:cxn ang="0">
                    <a:pos x="T0" y="T1"/>
                  </a:cxn>
                  <a:cxn ang="0">
                    <a:pos x="T2" y="T3"/>
                  </a:cxn>
                  <a:cxn ang="0">
                    <a:pos x="T4" y="T5"/>
                  </a:cxn>
                  <a:cxn ang="0">
                    <a:pos x="T6" y="T7"/>
                  </a:cxn>
                  <a:cxn ang="0">
                    <a:pos x="T8" y="T9"/>
                  </a:cxn>
                </a:cxnLst>
                <a:rect l="0" t="0" r="r" b="b"/>
                <a:pathLst>
                  <a:path w="11" h="21">
                    <a:moveTo>
                      <a:pt x="0" y="1"/>
                    </a:moveTo>
                    <a:cubicBezTo>
                      <a:pt x="6" y="21"/>
                      <a:pt x="6" y="21"/>
                      <a:pt x="6" y="21"/>
                    </a:cubicBezTo>
                    <a:cubicBezTo>
                      <a:pt x="8" y="20"/>
                      <a:pt x="9" y="19"/>
                      <a:pt x="11" y="19"/>
                    </a:cubicBezTo>
                    <a:cubicBezTo>
                      <a:pt x="5" y="0"/>
                      <a:pt x="5" y="0"/>
                      <a:pt x="5" y="0"/>
                    </a:cubicBezTo>
                    <a:cubicBezTo>
                      <a:pt x="3" y="0"/>
                      <a:pt x="2"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任意多边形: 形状 47"/>
              <p:cNvSpPr>
                <a:spLocks/>
              </p:cNvSpPr>
              <p:nvPr/>
            </p:nvSpPr>
            <p:spPr bwMode="auto">
              <a:xfrm>
                <a:off x="3936" y="2055"/>
                <a:ext cx="21" cy="47"/>
              </a:xfrm>
              <a:custGeom>
                <a:avLst/>
                <a:gdLst>
                  <a:gd name="T0" fmla="*/ 0 w 9"/>
                  <a:gd name="T1" fmla="*/ 1 h 20"/>
                  <a:gd name="T2" fmla="*/ 3 w 9"/>
                  <a:gd name="T3" fmla="*/ 20 h 20"/>
                  <a:gd name="T4" fmla="*/ 9 w 9"/>
                  <a:gd name="T5" fmla="*/ 20 h 20"/>
                  <a:gd name="T6" fmla="*/ 5 w 9"/>
                  <a:gd name="T7" fmla="*/ 0 h 20"/>
                  <a:gd name="T8" fmla="*/ 0 w 9"/>
                  <a:gd name="T9" fmla="*/ 1 h 20"/>
                </a:gdLst>
                <a:ahLst/>
                <a:cxnLst>
                  <a:cxn ang="0">
                    <a:pos x="T0" y="T1"/>
                  </a:cxn>
                  <a:cxn ang="0">
                    <a:pos x="T2" y="T3"/>
                  </a:cxn>
                  <a:cxn ang="0">
                    <a:pos x="T4" y="T5"/>
                  </a:cxn>
                  <a:cxn ang="0">
                    <a:pos x="T6" y="T7"/>
                  </a:cxn>
                  <a:cxn ang="0">
                    <a:pos x="T8" y="T9"/>
                  </a:cxn>
                </a:cxnLst>
                <a:rect l="0" t="0" r="r" b="b"/>
                <a:pathLst>
                  <a:path w="9" h="20">
                    <a:moveTo>
                      <a:pt x="0" y="1"/>
                    </a:moveTo>
                    <a:cubicBezTo>
                      <a:pt x="3" y="20"/>
                      <a:pt x="3" y="20"/>
                      <a:pt x="3" y="20"/>
                    </a:cubicBezTo>
                    <a:cubicBezTo>
                      <a:pt x="5" y="20"/>
                      <a:pt x="7" y="20"/>
                      <a:pt x="9" y="20"/>
                    </a:cubicBezTo>
                    <a:cubicBezTo>
                      <a:pt x="5" y="0"/>
                      <a:pt x="5" y="0"/>
                      <a:pt x="5" y="0"/>
                    </a:cubicBezTo>
                    <a:cubicBezTo>
                      <a:pt x="4" y="0"/>
                      <a:pt x="2"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任意多边形: 形状 48"/>
              <p:cNvSpPr>
                <a:spLocks/>
              </p:cNvSpPr>
              <p:nvPr/>
            </p:nvSpPr>
            <p:spPr bwMode="auto">
              <a:xfrm>
                <a:off x="3813" y="1285"/>
                <a:ext cx="21" cy="47"/>
              </a:xfrm>
              <a:custGeom>
                <a:avLst/>
                <a:gdLst>
                  <a:gd name="T0" fmla="*/ 9 w 9"/>
                  <a:gd name="T1" fmla="*/ 19 h 20"/>
                  <a:gd name="T2" fmla="*/ 6 w 9"/>
                  <a:gd name="T3" fmla="*/ 0 h 20"/>
                  <a:gd name="T4" fmla="*/ 0 w 9"/>
                  <a:gd name="T5" fmla="*/ 1 h 20"/>
                  <a:gd name="T6" fmla="*/ 3 w 9"/>
                  <a:gd name="T7" fmla="*/ 20 h 20"/>
                  <a:gd name="T8" fmla="*/ 9 w 9"/>
                  <a:gd name="T9" fmla="*/ 19 h 20"/>
                </a:gdLst>
                <a:ahLst/>
                <a:cxnLst>
                  <a:cxn ang="0">
                    <a:pos x="T0" y="T1"/>
                  </a:cxn>
                  <a:cxn ang="0">
                    <a:pos x="T2" y="T3"/>
                  </a:cxn>
                  <a:cxn ang="0">
                    <a:pos x="T4" y="T5"/>
                  </a:cxn>
                  <a:cxn ang="0">
                    <a:pos x="T6" y="T7"/>
                  </a:cxn>
                  <a:cxn ang="0">
                    <a:pos x="T8" y="T9"/>
                  </a:cxn>
                </a:cxnLst>
                <a:rect l="0" t="0" r="r" b="b"/>
                <a:pathLst>
                  <a:path w="9" h="20">
                    <a:moveTo>
                      <a:pt x="9" y="19"/>
                    </a:moveTo>
                    <a:cubicBezTo>
                      <a:pt x="6" y="0"/>
                      <a:pt x="6" y="0"/>
                      <a:pt x="6" y="0"/>
                    </a:cubicBezTo>
                    <a:cubicBezTo>
                      <a:pt x="4" y="0"/>
                      <a:pt x="2" y="0"/>
                      <a:pt x="0" y="1"/>
                    </a:cubicBezTo>
                    <a:cubicBezTo>
                      <a:pt x="3" y="20"/>
                      <a:pt x="3" y="20"/>
                      <a:pt x="3" y="20"/>
                    </a:cubicBezTo>
                    <a:cubicBezTo>
                      <a:pt x="5" y="20"/>
                      <a:pt x="7" y="20"/>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任意多边形: 形状 49"/>
              <p:cNvSpPr>
                <a:spLocks/>
              </p:cNvSpPr>
              <p:nvPr/>
            </p:nvSpPr>
            <p:spPr bwMode="auto">
              <a:xfrm>
                <a:off x="3874" y="1280"/>
                <a:ext cx="22" cy="76"/>
              </a:xfrm>
              <a:custGeom>
                <a:avLst/>
                <a:gdLst>
                  <a:gd name="T0" fmla="*/ 4 w 9"/>
                  <a:gd name="T1" fmla="*/ 32 h 32"/>
                  <a:gd name="T2" fmla="*/ 9 w 9"/>
                  <a:gd name="T3" fmla="*/ 32 h 32"/>
                  <a:gd name="T4" fmla="*/ 9 w 9"/>
                  <a:gd name="T5" fmla="*/ 0 h 32"/>
                  <a:gd name="T6" fmla="*/ 4 w 9"/>
                  <a:gd name="T7" fmla="*/ 0 h 32"/>
                  <a:gd name="T8" fmla="*/ 0 w 9"/>
                  <a:gd name="T9" fmla="*/ 0 h 32"/>
                  <a:gd name="T10" fmla="*/ 0 w 9"/>
                  <a:gd name="T11" fmla="*/ 32 h 32"/>
                  <a:gd name="T12" fmla="*/ 4 w 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32"/>
                    </a:moveTo>
                    <a:cubicBezTo>
                      <a:pt x="6" y="32"/>
                      <a:pt x="7" y="32"/>
                      <a:pt x="9" y="32"/>
                    </a:cubicBezTo>
                    <a:cubicBezTo>
                      <a:pt x="9" y="0"/>
                      <a:pt x="9" y="0"/>
                      <a:pt x="9" y="0"/>
                    </a:cubicBezTo>
                    <a:cubicBezTo>
                      <a:pt x="7" y="0"/>
                      <a:pt x="6" y="0"/>
                      <a:pt x="4" y="0"/>
                    </a:cubicBezTo>
                    <a:cubicBezTo>
                      <a:pt x="3" y="0"/>
                      <a:pt x="2" y="0"/>
                      <a:pt x="0" y="0"/>
                    </a:cubicBezTo>
                    <a:cubicBezTo>
                      <a:pt x="0" y="32"/>
                      <a:pt x="0" y="32"/>
                      <a:pt x="0" y="32"/>
                    </a:cubicBezTo>
                    <a:cubicBezTo>
                      <a:pt x="2" y="32"/>
                      <a:pt x="3" y="32"/>
                      <a:pt x="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任意多边形: 形状 50"/>
              <p:cNvSpPr>
                <a:spLocks/>
              </p:cNvSpPr>
              <p:nvPr/>
            </p:nvSpPr>
            <p:spPr bwMode="auto">
              <a:xfrm>
                <a:off x="3874" y="2031"/>
                <a:ext cx="22" cy="76"/>
              </a:xfrm>
              <a:custGeom>
                <a:avLst/>
                <a:gdLst>
                  <a:gd name="T0" fmla="*/ 4 w 9"/>
                  <a:gd name="T1" fmla="*/ 0 h 32"/>
                  <a:gd name="T2" fmla="*/ 0 w 9"/>
                  <a:gd name="T3" fmla="*/ 0 h 32"/>
                  <a:gd name="T4" fmla="*/ 0 w 9"/>
                  <a:gd name="T5" fmla="*/ 32 h 32"/>
                  <a:gd name="T6" fmla="*/ 4 w 9"/>
                  <a:gd name="T7" fmla="*/ 32 h 32"/>
                  <a:gd name="T8" fmla="*/ 9 w 9"/>
                  <a:gd name="T9" fmla="*/ 32 h 32"/>
                  <a:gd name="T10" fmla="*/ 9 w 9"/>
                  <a:gd name="T11" fmla="*/ 0 h 32"/>
                  <a:gd name="T12" fmla="*/ 4 w 9"/>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 h="32">
                    <a:moveTo>
                      <a:pt x="4" y="0"/>
                    </a:moveTo>
                    <a:cubicBezTo>
                      <a:pt x="3" y="0"/>
                      <a:pt x="2" y="0"/>
                      <a:pt x="0" y="0"/>
                    </a:cubicBezTo>
                    <a:cubicBezTo>
                      <a:pt x="0" y="32"/>
                      <a:pt x="0" y="32"/>
                      <a:pt x="0" y="32"/>
                    </a:cubicBezTo>
                    <a:cubicBezTo>
                      <a:pt x="2" y="32"/>
                      <a:pt x="3" y="32"/>
                      <a:pt x="4" y="32"/>
                    </a:cubicBezTo>
                    <a:cubicBezTo>
                      <a:pt x="6" y="32"/>
                      <a:pt x="7" y="32"/>
                      <a:pt x="9" y="32"/>
                    </a:cubicBezTo>
                    <a:cubicBezTo>
                      <a:pt x="9" y="0"/>
                      <a:pt x="9" y="0"/>
                      <a:pt x="9" y="0"/>
                    </a:cubicBezTo>
                    <a:cubicBezTo>
                      <a:pt x="7" y="0"/>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任意多边形: 形状 51"/>
              <p:cNvSpPr>
                <a:spLocks/>
              </p:cNvSpPr>
              <p:nvPr/>
            </p:nvSpPr>
            <p:spPr bwMode="auto">
              <a:xfrm>
                <a:off x="4118" y="1393"/>
                <a:ext cx="66" cy="69"/>
              </a:xfrm>
              <a:custGeom>
                <a:avLst/>
                <a:gdLst>
                  <a:gd name="T0" fmla="*/ 6 w 28"/>
                  <a:gd name="T1" fmla="*/ 29 h 29"/>
                  <a:gd name="T2" fmla="*/ 28 w 28"/>
                  <a:gd name="T3" fmla="*/ 6 h 29"/>
                  <a:gd name="T4" fmla="*/ 22 w 28"/>
                  <a:gd name="T5" fmla="*/ 0 h 29"/>
                  <a:gd name="T6" fmla="*/ 0 w 28"/>
                  <a:gd name="T7" fmla="*/ 23 h 29"/>
                  <a:gd name="T8" fmla="*/ 6 w 28"/>
                  <a:gd name="T9" fmla="*/ 29 h 29"/>
                </a:gdLst>
                <a:ahLst/>
                <a:cxnLst>
                  <a:cxn ang="0">
                    <a:pos x="T0" y="T1"/>
                  </a:cxn>
                  <a:cxn ang="0">
                    <a:pos x="T2" y="T3"/>
                  </a:cxn>
                  <a:cxn ang="0">
                    <a:pos x="T4" y="T5"/>
                  </a:cxn>
                  <a:cxn ang="0">
                    <a:pos x="T6" y="T7"/>
                  </a:cxn>
                  <a:cxn ang="0">
                    <a:pos x="T8" y="T9"/>
                  </a:cxn>
                </a:cxnLst>
                <a:rect l="0" t="0" r="r" b="b"/>
                <a:pathLst>
                  <a:path w="28" h="29">
                    <a:moveTo>
                      <a:pt x="6" y="29"/>
                    </a:moveTo>
                    <a:cubicBezTo>
                      <a:pt x="28" y="6"/>
                      <a:pt x="28" y="6"/>
                      <a:pt x="28" y="6"/>
                    </a:cubicBezTo>
                    <a:cubicBezTo>
                      <a:pt x="26" y="4"/>
                      <a:pt x="24" y="2"/>
                      <a:pt x="22" y="0"/>
                    </a:cubicBezTo>
                    <a:cubicBezTo>
                      <a:pt x="0" y="23"/>
                      <a:pt x="0" y="23"/>
                      <a:pt x="0" y="23"/>
                    </a:cubicBezTo>
                    <a:cubicBezTo>
                      <a:pt x="2" y="25"/>
                      <a:pt x="4" y="27"/>
                      <a:pt x="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任意多边形: 形状 52"/>
              <p:cNvSpPr>
                <a:spLocks/>
              </p:cNvSpPr>
              <p:nvPr/>
            </p:nvSpPr>
            <p:spPr bwMode="auto">
              <a:xfrm>
                <a:off x="3586" y="1925"/>
                <a:ext cx="67" cy="68"/>
              </a:xfrm>
              <a:custGeom>
                <a:avLst/>
                <a:gdLst>
                  <a:gd name="T0" fmla="*/ 22 w 28"/>
                  <a:gd name="T1" fmla="*/ 0 h 29"/>
                  <a:gd name="T2" fmla="*/ 0 w 28"/>
                  <a:gd name="T3" fmla="*/ 23 h 29"/>
                  <a:gd name="T4" fmla="*/ 6 w 28"/>
                  <a:gd name="T5" fmla="*/ 29 h 29"/>
                  <a:gd name="T6" fmla="*/ 28 w 28"/>
                  <a:gd name="T7" fmla="*/ 6 h 29"/>
                  <a:gd name="T8" fmla="*/ 22 w 28"/>
                  <a:gd name="T9" fmla="*/ 0 h 29"/>
                </a:gdLst>
                <a:ahLst/>
                <a:cxnLst>
                  <a:cxn ang="0">
                    <a:pos x="T0" y="T1"/>
                  </a:cxn>
                  <a:cxn ang="0">
                    <a:pos x="T2" y="T3"/>
                  </a:cxn>
                  <a:cxn ang="0">
                    <a:pos x="T4" y="T5"/>
                  </a:cxn>
                  <a:cxn ang="0">
                    <a:pos x="T6" y="T7"/>
                  </a:cxn>
                  <a:cxn ang="0">
                    <a:pos x="T8" y="T9"/>
                  </a:cxn>
                </a:cxnLst>
                <a:rect l="0" t="0" r="r" b="b"/>
                <a:pathLst>
                  <a:path w="28" h="29">
                    <a:moveTo>
                      <a:pt x="22" y="0"/>
                    </a:moveTo>
                    <a:cubicBezTo>
                      <a:pt x="0" y="23"/>
                      <a:pt x="0" y="23"/>
                      <a:pt x="0" y="23"/>
                    </a:cubicBezTo>
                    <a:cubicBezTo>
                      <a:pt x="2" y="25"/>
                      <a:pt x="4" y="27"/>
                      <a:pt x="6" y="29"/>
                    </a:cubicBezTo>
                    <a:cubicBezTo>
                      <a:pt x="28" y="6"/>
                      <a:pt x="28" y="6"/>
                      <a:pt x="28" y="6"/>
                    </a:cubicBezTo>
                    <a:cubicBezTo>
                      <a:pt x="26" y="4"/>
                      <a:pt x="24" y="2"/>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任意多边形: 形状 53"/>
              <p:cNvSpPr>
                <a:spLocks/>
              </p:cNvSpPr>
              <p:nvPr/>
            </p:nvSpPr>
            <p:spPr bwMode="auto">
              <a:xfrm>
                <a:off x="3471" y="1684"/>
                <a:ext cx="75" cy="19"/>
              </a:xfrm>
              <a:custGeom>
                <a:avLst/>
                <a:gdLst>
                  <a:gd name="T0" fmla="*/ 32 w 32"/>
                  <a:gd name="T1" fmla="*/ 4 h 8"/>
                  <a:gd name="T2" fmla="*/ 32 w 32"/>
                  <a:gd name="T3" fmla="*/ 0 h 8"/>
                  <a:gd name="T4" fmla="*/ 0 w 32"/>
                  <a:gd name="T5" fmla="*/ 0 h 8"/>
                  <a:gd name="T6" fmla="*/ 0 w 32"/>
                  <a:gd name="T7" fmla="*/ 4 h 8"/>
                  <a:gd name="T8" fmla="*/ 0 w 32"/>
                  <a:gd name="T9" fmla="*/ 8 h 8"/>
                  <a:gd name="T10" fmla="*/ 32 w 32"/>
                  <a:gd name="T11" fmla="*/ 8 h 8"/>
                  <a:gd name="T12" fmla="*/ 32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32" y="4"/>
                    </a:moveTo>
                    <a:cubicBezTo>
                      <a:pt x="32" y="3"/>
                      <a:pt x="32" y="1"/>
                      <a:pt x="32" y="0"/>
                    </a:cubicBezTo>
                    <a:cubicBezTo>
                      <a:pt x="0" y="0"/>
                      <a:pt x="0" y="0"/>
                      <a:pt x="0" y="0"/>
                    </a:cubicBezTo>
                    <a:cubicBezTo>
                      <a:pt x="0" y="1"/>
                      <a:pt x="0" y="3"/>
                      <a:pt x="0" y="4"/>
                    </a:cubicBezTo>
                    <a:cubicBezTo>
                      <a:pt x="0" y="5"/>
                      <a:pt x="0" y="7"/>
                      <a:pt x="0" y="8"/>
                    </a:cubicBezTo>
                    <a:cubicBezTo>
                      <a:pt x="32" y="8"/>
                      <a:pt x="32" y="8"/>
                      <a:pt x="32" y="8"/>
                    </a:cubicBezTo>
                    <a:cubicBezTo>
                      <a:pt x="32" y="7"/>
                      <a:pt x="32" y="5"/>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任意多边形: 形状 54"/>
              <p:cNvSpPr>
                <a:spLocks/>
              </p:cNvSpPr>
              <p:nvPr/>
            </p:nvSpPr>
            <p:spPr bwMode="auto">
              <a:xfrm>
                <a:off x="4224" y="1684"/>
                <a:ext cx="76" cy="19"/>
              </a:xfrm>
              <a:custGeom>
                <a:avLst/>
                <a:gdLst>
                  <a:gd name="T0" fmla="*/ 0 w 32"/>
                  <a:gd name="T1" fmla="*/ 4 h 8"/>
                  <a:gd name="T2" fmla="*/ 0 w 32"/>
                  <a:gd name="T3" fmla="*/ 8 h 8"/>
                  <a:gd name="T4" fmla="*/ 32 w 32"/>
                  <a:gd name="T5" fmla="*/ 8 h 8"/>
                  <a:gd name="T6" fmla="*/ 32 w 32"/>
                  <a:gd name="T7" fmla="*/ 4 h 8"/>
                  <a:gd name="T8" fmla="*/ 32 w 32"/>
                  <a:gd name="T9" fmla="*/ 0 h 8"/>
                  <a:gd name="T10" fmla="*/ 0 w 32"/>
                  <a:gd name="T11" fmla="*/ 0 h 8"/>
                  <a:gd name="T12" fmla="*/ 0 w 3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0" y="4"/>
                    </a:moveTo>
                    <a:cubicBezTo>
                      <a:pt x="0" y="5"/>
                      <a:pt x="0" y="7"/>
                      <a:pt x="0" y="8"/>
                    </a:cubicBezTo>
                    <a:cubicBezTo>
                      <a:pt x="32" y="8"/>
                      <a:pt x="32" y="8"/>
                      <a:pt x="32" y="8"/>
                    </a:cubicBezTo>
                    <a:cubicBezTo>
                      <a:pt x="32" y="7"/>
                      <a:pt x="32" y="5"/>
                      <a:pt x="32" y="4"/>
                    </a:cubicBezTo>
                    <a:cubicBezTo>
                      <a:pt x="32" y="3"/>
                      <a:pt x="32" y="1"/>
                      <a:pt x="32" y="0"/>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任意多边形: 形状 55"/>
              <p:cNvSpPr>
                <a:spLocks/>
              </p:cNvSpPr>
              <p:nvPr/>
            </p:nvSpPr>
            <p:spPr bwMode="auto">
              <a:xfrm>
                <a:off x="3586" y="1393"/>
                <a:ext cx="67" cy="69"/>
              </a:xfrm>
              <a:custGeom>
                <a:avLst/>
                <a:gdLst>
                  <a:gd name="T0" fmla="*/ 28 w 28"/>
                  <a:gd name="T1" fmla="*/ 23 h 29"/>
                  <a:gd name="T2" fmla="*/ 6 w 28"/>
                  <a:gd name="T3" fmla="*/ 0 h 29"/>
                  <a:gd name="T4" fmla="*/ 0 w 28"/>
                  <a:gd name="T5" fmla="*/ 6 h 29"/>
                  <a:gd name="T6" fmla="*/ 22 w 28"/>
                  <a:gd name="T7" fmla="*/ 29 h 29"/>
                  <a:gd name="T8" fmla="*/ 28 w 28"/>
                  <a:gd name="T9" fmla="*/ 23 h 29"/>
                </a:gdLst>
                <a:ahLst/>
                <a:cxnLst>
                  <a:cxn ang="0">
                    <a:pos x="T0" y="T1"/>
                  </a:cxn>
                  <a:cxn ang="0">
                    <a:pos x="T2" y="T3"/>
                  </a:cxn>
                  <a:cxn ang="0">
                    <a:pos x="T4" y="T5"/>
                  </a:cxn>
                  <a:cxn ang="0">
                    <a:pos x="T6" y="T7"/>
                  </a:cxn>
                  <a:cxn ang="0">
                    <a:pos x="T8" y="T9"/>
                  </a:cxn>
                </a:cxnLst>
                <a:rect l="0" t="0" r="r" b="b"/>
                <a:pathLst>
                  <a:path w="28" h="29">
                    <a:moveTo>
                      <a:pt x="28" y="23"/>
                    </a:moveTo>
                    <a:cubicBezTo>
                      <a:pt x="6" y="0"/>
                      <a:pt x="6" y="0"/>
                      <a:pt x="6" y="0"/>
                    </a:cubicBezTo>
                    <a:cubicBezTo>
                      <a:pt x="4" y="2"/>
                      <a:pt x="2" y="4"/>
                      <a:pt x="0" y="6"/>
                    </a:cubicBezTo>
                    <a:cubicBezTo>
                      <a:pt x="22" y="29"/>
                      <a:pt x="22" y="29"/>
                      <a:pt x="22" y="29"/>
                    </a:cubicBezTo>
                    <a:cubicBezTo>
                      <a:pt x="24" y="27"/>
                      <a:pt x="26" y="25"/>
                      <a:pt x="2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任意多边形: 形状 56"/>
              <p:cNvSpPr>
                <a:spLocks/>
              </p:cNvSpPr>
              <p:nvPr/>
            </p:nvSpPr>
            <p:spPr bwMode="auto">
              <a:xfrm>
                <a:off x="4118" y="1925"/>
                <a:ext cx="66" cy="68"/>
              </a:xfrm>
              <a:custGeom>
                <a:avLst/>
                <a:gdLst>
                  <a:gd name="T0" fmla="*/ 0 w 28"/>
                  <a:gd name="T1" fmla="*/ 6 h 29"/>
                  <a:gd name="T2" fmla="*/ 22 w 28"/>
                  <a:gd name="T3" fmla="*/ 29 h 29"/>
                  <a:gd name="T4" fmla="*/ 28 w 28"/>
                  <a:gd name="T5" fmla="*/ 23 h 29"/>
                  <a:gd name="T6" fmla="*/ 6 w 28"/>
                  <a:gd name="T7" fmla="*/ 0 h 29"/>
                  <a:gd name="T8" fmla="*/ 0 w 28"/>
                  <a:gd name="T9" fmla="*/ 6 h 29"/>
                </a:gdLst>
                <a:ahLst/>
                <a:cxnLst>
                  <a:cxn ang="0">
                    <a:pos x="T0" y="T1"/>
                  </a:cxn>
                  <a:cxn ang="0">
                    <a:pos x="T2" y="T3"/>
                  </a:cxn>
                  <a:cxn ang="0">
                    <a:pos x="T4" y="T5"/>
                  </a:cxn>
                  <a:cxn ang="0">
                    <a:pos x="T6" y="T7"/>
                  </a:cxn>
                  <a:cxn ang="0">
                    <a:pos x="T8" y="T9"/>
                  </a:cxn>
                </a:cxnLst>
                <a:rect l="0" t="0" r="r" b="b"/>
                <a:pathLst>
                  <a:path w="28" h="29">
                    <a:moveTo>
                      <a:pt x="0" y="6"/>
                    </a:moveTo>
                    <a:cubicBezTo>
                      <a:pt x="22" y="29"/>
                      <a:pt x="22" y="29"/>
                      <a:pt x="22" y="29"/>
                    </a:cubicBezTo>
                    <a:cubicBezTo>
                      <a:pt x="24" y="27"/>
                      <a:pt x="26" y="25"/>
                      <a:pt x="28" y="23"/>
                    </a:cubicBezTo>
                    <a:cubicBezTo>
                      <a:pt x="6" y="0"/>
                      <a:pt x="6" y="0"/>
                      <a:pt x="6" y="0"/>
                    </a:cubicBezTo>
                    <a:cubicBezTo>
                      <a:pt x="4" y="2"/>
                      <a:pt x="2" y="4"/>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
          <p:nvSpPr>
            <p:cNvPr id="10" name="任意多边形: 形状 9"/>
            <p:cNvSpPr>
              <a:spLocks/>
            </p:cNvSpPr>
            <p:nvPr/>
          </p:nvSpPr>
          <p:spPr bwMode="auto">
            <a:xfrm>
              <a:off x="5721257" y="2297015"/>
              <a:ext cx="755744" cy="708664"/>
            </a:xfrm>
            <a:custGeom>
              <a:avLst/>
              <a:gdLst>
                <a:gd name="T0" fmla="*/ 126 w 129"/>
                <a:gd name="T1" fmla="*/ 96 h 121"/>
                <a:gd name="T2" fmla="*/ 89 w 129"/>
                <a:gd name="T3" fmla="*/ 58 h 121"/>
                <a:gd name="T4" fmla="*/ 80 w 129"/>
                <a:gd name="T5" fmla="*/ 58 h 121"/>
                <a:gd name="T6" fmla="*/ 77 w 129"/>
                <a:gd name="T7" fmla="*/ 61 h 121"/>
                <a:gd name="T8" fmla="*/ 54 w 129"/>
                <a:gd name="T9" fmla="*/ 38 h 121"/>
                <a:gd name="T10" fmla="*/ 92 w 129"/>
                <a:gd name="T11" fmla="*/ 0 h 121"/>
                <a:gd name="T12" fmla="*/ 52 w 129"/>
                <a:gd name="T13" fmla="*/ 0 h 121"/>
                <a:gd name="T14" fmla="*/ 34 w 129"/>
                <a:gd name="T15" fmla="*/ 18 h 121"/>
                <a:gd name="T16" fmla="*/ 32 w 129"/>
                <a:gd name="T17" fmla="*/ 16 h 121"/>
                <a:gd name="T18" fmla="*/ 24 w 129"/>
                <a:gd name="T19" fmla="*/ 16 h 121"/>
                <a:gd name="T20" fmla="*/ 24 w 129"/>
                <a:gd name="T21" fmla="*/ 24 h 121"/>
                <a:gd name="T22" fmla="*/ 26 w 129"/>
                <a:gd name="T23" fmla="*/ 26 h 121"/>
                <a:gd name="T24" fmla="*/ 0 w 129"/>
                <a:gd name="T25" fmla="*/ 52 h 121"/>
                <a:gd name="T26" fmla="*/ 20 w 129"/>
                <a:gd name="T27" fmla="*/ 72 h 121"/>
                <a:gd name="T28" fmla="*/ 46 w 129"/>
                <a:gd name="T29" fmla="*/ 46 h 121"/>
                <a:gd name="T30" fmla="*/ 69 w 129"/>
                <a:gd name="T31" fmla="*/ 69 h 121"/>
                <a:gd name="T32" fmla="*/ 66 w 129"/>
                <a:gd name="T33" fmla="*/ 72 h 121"/>
                <a:gd name="T34" fmla="*/ 66 w 129"/>
                <a:gd name="T35" fmla="*/ 81 h 121"/>
                <a:gd name="T36" fmla="*/ 104 w 129"/>
                <a:gd name="T37" fmla="*/ 118 h 121"/>
                <a:gd name="T38" fmla="*/ 112 w 129"/>
                <a:gd name="T39" fmla="*/ 118 h 121"/>
                <a:gd name="T40" fmla="*/ 126 w 129"/>
                <a:gd name="T41" fmla="*/ 104 h 121"/>
                <a:gd name="T42" fmla="*/ 126 w 129"/>
                <a:gd name="T43"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9" h="121">
                  <a:moveTo>
                    <a:pt x="126" y="96"/>
                  </a:moveTo>
                  <a:cubicBezTo>
                    <a:pt x="89" y="58"/>
                    <a:pt x="89" y="58"/>
                    <a:pt x="89" y="58"/>
                  </a:cubicBezTo>
                  <a:cubicBezTo>
                    <a:pt x="86" y="56"/>
                    <a:pt x="82" y="56"/>
                    <a:pt x="80" y="58"/>
                  </a:cubicBezTo>
                  <a:cubicBezTo>
                    <a:pt x="77" y="61"/>
                    <a:pt x="77" y="61"/>
                    <a:pt x="77" y="61"/>
                  </a:cubicBezTo>
                  <a:cubicBezTo>
                    <a:pt x="54" y="38"/>
                    <a:pt x="54" y="38"/>
                    <a:pt x="54" y="38"/>
                  </a:cubicBezTo>
                  <a:cubicBezTo>
                    <a:pt x="92" y="0"/>
                    <a:pt x="92" y="0"/>
                    <a:pt x="92" y="0"/>
                  </a:cubicBezTo>
                  <a:cubicBezTo>
                    <a:pt x="52" y="0"/>
                    <a:pt x="52" y="0"/>
                    <a:pt x="52" y="0"/>
                  </a:cubicBezTo>
                  <a:cubicBezTo>
                    <a:pt x="34" y="18"/>
                    <a:pt x="34" y="18"/>
                    <a:pt x="34" y="18"/>
                  </a:cubicBezTo>
                  <a:cubicBezTo>
                    <a:pt x="32" y="16"/>
                    <a:pt x="32" y="16"/>
                    <a:pt x="32" y="16"/>
                  </a:cubicBezTo>
                  <a:cubicBezTo>
                    <a:pt x="24" y="16"/>
                    <a:pt x="24" y="16"/>
                    <a:pt x="24" y="16"/>
                  </a:cubicBezTo>
                  <a:cubicBezTo>
                    <a:pt x="24" y="24"/>
                    <a:pt x="24" y="24"/>
                    <a:pt x="24" y="24"/>
                  </a:cubicBezTo>
                  <a:cubicBezTo>
                    <a:pt x="26" y="26"/>
                    <a:pt x="26" y="26"/>
                    <a:pt x="26" y="26"/>
                  </a:cubicBezTo>
                  <a:cubicBezTo>
                    <a:pt x="0" y="52"/>
                    <a:pt x="0" y="52"/>
                    <a:pt x="0" y="52"/>
                  </a:cubicBezTo>
                  <a:cubicBezTo>
                    <a:pt x="20" y="72"/>
                    <a:pt x="20" y="72"/>
                    <a:pt x="20" y="72"/>
                  </a:cubicBezTo>
                  <a:cubicBezTo>
                    <a:pt x="46" y="46"/>
                    <a:pt x="46" y="46"/>
                    <a:pt x="46" y="46"/>
                  </a:cubicBezTo>
                  <a:cubicBezTo>
                    <a:pt x="69" y="69"/>
                    <a:pt x="69" y="69"/>
                    <a:pt x="69" y="69"/>
                  </a:cubicBezTo>
                  <a:cubicBezTo>
                    <a:pt x="66" y="72"/>
                    <a:pt x="66" y="72"/>
                    <a:pt x="66" y="72"/>
                  </a:cubicBezTo>
                  <a:cubicBezTo>
                    <a:pt x="64" y="74"/>
                    <a:pt x="64" y="78"/>
                    <a:pt x="66" y="81"/>
                  </a:cubicBezTo>
                  <a:cubicBezTo>
                    <a:pt x="104" y="118"/>
                    <a:pt x="104" y="118"/>
                    <a:pt x="104" y="118"/>
                  </a:cubicBezTo>
                  <a:cubicBezTo>
                    <a:pt x="106" y="121"/>
                    <a:pt x="110" y="121"/>
                    <a:pt x="112" y="118"/>
                  </a:cubicBezTo>
                  <a:cubicBezTo>
                    <a:pt x="126" y="104"/>
                    <a:pt x="126" y="104"/>
                    <a:pt x="126" y="104"/>
                  </a:cubicBezTo>
                  <a:cubicBezTo>
                    <a:pt x="129" y="102"/>
                    <a:pt x="129" y="98"/>
                    <a:pt x="126" y="96"/>
                  </a:cubicBezTo>
                  <a:close/>
                </a:path>
              </a:pathLst>
            </a:custGeom>
            <a:solidFill>
              <a:schemeClr val="accent1"/>
            </a:solidFill>
            <a:ln>
              <a:noFill/>
            </a:ln>
            <a:extLst/>
          </p:spPr>
          <p:txBody>
            <a:bodyPr anchor="ctr"/>
            <a:lstStyle/>
            <a:p>
              <a:pPr algn="ctr"/>
              <a:endParaRPr/>
            </a:p>
          </p:txBody>
        </p:sp>
        <p:sp>
          <p:nvSpPr>
            <p:cNvPr id="11" name="任意多边形: 形状 10"/>
            <p:cNvSpPr>
              <a:spLocks/>
            </p:cNvSpPr>
            <p:nvPr/>
          </p:nvSpPr>
          <p:spPr bwMode="auto">
            <a:xfrm>
              <a:off x="2248024" y="2341240"/>
              <a:ext cx="658645" cy="656471"/>
            </a:xfrm>
            <a:custGeom>
              <a:avLst/>
              <a:gdLst>
                <a:gd name="T0" fmla="*/ 108 w 128"/>
                <a:gd name="T1" fmla="*/ 0 h 128"/>
                <a:gd name="T2" fmla="*/ 128 w 128"/>
                <a:gd name="T3" fmla="*/ 20 h 128"/>
                <a:gd name="T4" fmla="*/ 124 w 128"/>
                <a:gd name="T5" fmla="*/ 32 h 128"/>
                <a:gd name="T6" fmla="*/ 116 w 128"/>
                <a:gd name="T7" fmla="*/ 40 h 128"/>
                <a:gd name="T8" fmla="*/ 88 w 128"/>
                <a:gd name="T9" fmla="*/ 12 h 128"/>
                <a:gd name="T10" fmla="*/ 96 w 128"/>
                <a:gd name="T11" fmla="*/ 4 h 128"/>
                <a:gd name="T12" fmla="*/ 108 w 128"/>
                <a:gd name="T13" fmla="*/ 0 h 128"/>
                <a:gd name="T14" fmla="*/ 8 w 128"/>
                <a:gd name="T15" fmla="*/ 92 h 128"/>
                <a:gd name="T16" fmla="*/ 0 w 128"/>
                <a:gd name="T17" fmla="*/ 128 h 128"/>
                <a:gd name="T18" fmla="*/ 36 w 128"/>
                <a:gd name="T19" fmla="*/ 120 h 128"/>
                <a:gd name="T20" fmla="*/ 110 w 128"/>
                <a:gd name="T21" fmla="*/ 46 h 128"/>
                <a:gd name="T22" fmla="*/ 82 w 128"/>
                <a:gd name="T23" fmla="*/ 18 h 128"/>
                <a:gd name="T24" fmla="*/ 8 w 128"/>
                <a:gd name="T25" fmla="*/ 92 h 128"/>
                <a:gd name="T26" fmla="*/ 89 w 128"/>
                <a:gd name="T27" fmla="*/ 45 h 128"/>
                <a:gd name="T28" fmla="*/ 33 w 128"/>
                <a:gd name="T29" fmla="*/ 101 h 128"/>
                <a:gd name="T30" fmla="*/ 27 w 128"/>
                <a:gd name="T31" fmla="*/ 95 h 128"/>
                <a:gd name="T32" fmla="*/ 83 w 128"/>
                <a:gd name="T33" fmla="*/ 39 h 128"/>
                <a:gd name="T34" fmla="*/ 89 w 128"/>
                <a:gd name="T35" fmla="*/ 4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8">
                  <a:moveTo>
                    <a:pt x="108" y="0"/>
                  </a:moveTo>
                  <a:cubicBezTo>
                    <a:pt x="119" y="0"/>
                    <a:pt x="128" y="9"/>
                    <a:pt x="128" y="20"/>
                  </a:cubicBezTo>
                  <a:cubicBezTo>
                    <a:pt x="128" y="25"/>
                    <a:pt x="127" y="29"/>
                    <a:pt x="124" y="32"/>
                  </a:cubicBezTo>
                  <a:cubicBezTo>
                    <a:pt x="116" y="40"/>
                    <a:pt x="116" y="40"/>
                    <a:pt x="116" y="40"/>
                  </a:cubicBezTo>
                  <a:cubicBezTo>
                    <a:pt x="88" y="12"/>
                    <a:pt x="88" y="12"/>
                    <a:pt x="88" y="12"/>
                  </a:cubicBezTo>
                  <a:cubicBezTo>
                    <a:pt x="96" y="4"/>
                    <a:pt x="96" y="4"/>
                    <a:pt x="96" y="4"/>
                  </a:cubicBezTo>
                  <a:cubicBezTo>
                    <a:pt x="99" y="1"/>
                    <a:pt x="103" y="0"/>
                    <a:pt x="108" y="0"/>
                  </a:cubicBezTo>
                  <a:close/>
                  <a:moveTo>
                    <a:pt x="8" y="92"/>
                  </a:moveTo>
                  <a:cubicBezTo>
                    <a:pt x="0" y="128"/>
                    <a:pt x="0" y="128"/>
                    <a:pt x="0" y="128"/>
                  </a:cubicBezTo>
                  <a:cubicBezTo>
                    <a:pt x="36" y="120"/>
                    <a:pt x="36" y="120"/>
                    <a:pt x="36" y="120"/>
                  </a:cubicBezTo>
                  <a:cubicBezTo>
                    <a:pt x="110" y="46"/>
                    <a:pt x="110" y="46"/>
                    <a:pt x="110" y="46"/>
                  </a:cubicBezTo>
                  <a:cubicBezTo>
                    <a:pt x="82" y="18"/>
                    <a:pt x="82" y="18"/>
                    <a:pt x="82" y="18"/>
                  </a:cubicBezTo>
                  <a:lnTo>
                    <a:pt x="8" y="92"/>
                  </a:lnTo>
                  <a:close/>
                  <a:moveTo>
                    <a:pt x="89" y="45"/>
                  </a:moveTo>
                  <a:cubicBezTo>
                    <a:pt x="33" y="101"/>
                    <a:pt x="33" y="101"/>
                    <a:pt x="33" y="101"/>
                  </a:cubicBezTo>
                  <a:cubicBezTo>
                    <a:pt x="27" y="95"/>
                    <a:pt x="27" y="95"/>
                    <a:pt x="27" y="95"/>
                  </a:cubicBezTo>
                  <a:cubicBezTo>
                    <a:pt x="83" y="39"/>
                    <a:pt x="83" y="39"/>
                    <a:pt x="83" y="39"/>
                  </a:cubicBezTo>
                  <a:lnTo>
                    <a:pt x="89" y="45"/>
                  </a:lnTo>
                  <a:close/>
                </a:path>
              </a:pathLst>
            </a:custGeom>
            <a:solidFill>
              <a:schemeClr val="bg1"/>
            </a:solidFill>
            <a:ln>
              <a:noFill/>
            </a:ln>
            <a:extLst/>
          </p:spPr>
          <p:txBody>
            <a:bodyPr anchor="ctr"/>
            <a:lstStyle/>
            <a:p>
              <a:pPr algn="ctr"/>
              <a:endParaRPr/>
            </a:p>
          </p:txBody>
        </p:sp>
        <p:sp>
          <p:nvSpPr>
            <p:cNvPr id="12" name="任意多边形: 形状 11"/>
            <p:cNvSpPr>
              <a:spLocks/>
            </p:cNvSpPr>
            <p:nvPr/>
          </p:nvSpPr>
          <p:spPr bwMode="auto">
            <a:xfrm>
              <a:off x="9286417" y="2341239"/>
              <a:ext cx="656471" cy="656471"/>
            </a:xfrm>
            <a:custGeom>
              <a:avLst/>
              <a:gdLst>
                <a:gd name="T0" fmla="*/ 88 w 128"/>
                <a:gd name="T1" fmla="*/ 8 h 128"/>
                <a:gd name="T2" fmla="*/ 48 w 128"/>
                <a:gd name="T3" fmla="*/ 48 h 128"/>
                <a:gd name="T4" fmla="*/ 24 w 128"/>
                <a:gd name="T5" fmla="*/ 48 h 128"/>
                <a:gd name="T6" fmla="*/ 0 w 128"/>
                <a:gd name="T7" fmla="*/ 80 h 128"/>
                <a:gd name="T8" fmla="*/ 40 w 128"/>
                <a:gd name="T9" fmla="*/ 76 h 128"/>
                <a:gd name="T10" fmla="*/ 0 w 128"/>
                <a:gd name="T11" fmla="*/ 128 h 128"/>
                <a:gd name="T12" fmla="*/ 53 w 128"/>
                <a:gd name="T13" fmla="*/ 87 h 128"/>
                <a:gd name="T14" fmla="*/ 48 w 128"/>
                <a:gd name="T15" fmla="*/ 128 h 128"/>
                <a:gd name="T16" fmla="*/ 80 w 128"/>
                <a:gd name="T17" fmla="*/ 104 h 128"/>
                <a:gd name="T18" fmla="*/ 80 w 128"/>
                <a:gd name="T19" fmla="*/ 80 h 128"/>
                <a:gd name="T20" fmla="*/ 120 w 128"/>
                <a:gd name="T21" fmla="*/ 40 h 128"/>
                <a:gd name="T22" fmla="*/ 128 w 128"/>
                <a:gd name="T23" fmla="*/ 0 h 128"/>
                <a:gd name="T24" fmla="*/ 88 w 128"/>
                <a:gd name="T25"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8">
                  <a:moveTo>
                    <a:pt x="88" y="8"/>
                  </a:moveTo>
                  <a:cubicBezTo>
                    <a:pt x="48" y="48"/>
                    <a:pt x="48" y="48"/>
                    <a:pt x="48" y="48"/>
                  </a:cubicBezTo>
                  <a:cubicBezTo>
                    <a:pt x="24" y="48"/>
                    <a:pt x="24" y="48"/>
                    <a:pt x="24" y="48"/>
                  </a:cubicBezTo>
                  <a:cubicBezTo>
                    <a:pt x="0" y="80"/>
                    <a:pt x="0" y="80"/>
                    <a:pt x="0" y="80"/>
                  </a:cubicBezTo>
                  <a:cubicBezTo>
                    <a:pt x="0" y="80"/>
                    <a:pt x="25" y="73"/>
                    <a:pt x="40" y="76"/>
                  </a:cubicBezTo>
                  <a:cubicBezTo>
                    <a:pt x="0" y="128"/>
                    <a:pt x="0" y="128"/>
                    <a:pt x="0" y="128"/>
                  </a:cubicBezTo>
                  <a:cubicBezTo>
                    <a:pt x="53" y="87"/>
                    <a:pt x="53" y="87"/>
                    <a:pt x="53" y="87"/>
                  </a:cubicBezTo>
                  <a:cubicBezTo>
                    <a:pt x="60" y="104"/>
                    <a:pt x="48" y="128"/>
                    <a:pt x="48" y="128"/>
                  </a:cubicBezTo>
                  <a:cubicBezTo>
                    <a:pt x="80" y="104"/>
                    <a:pt x="80" y="104"/>
                    <a:pt x="80" y="104"/>
                  </a:cubicBezTo>
                  <a:cubicBezTo>
                    <a:pt x="80" y="80"/>
                    <a:pt x="80" y="80"/>
                    <a:pt x="80" y="80"/>
                  </a:cubicBezTo>
                  <a:cubicBezTo>
                    <a:pt x="120" y="40"/>
                    <a:pt x="120" y="40"/>
                    <a:pt x="120" y="40"/>
                  </a:cubicBezTo>
                  <a:cubicBezTo>
                    <a:pt x="128" y="0"/>
                    <a:pt x="128" y="0"/>
                    <a:pt x="128" y="0"/>
                  </a:cubicBezTo>
                  <a:lnTo>
                    <a:pt x="88" y="8"/>
                  </a:lnTo>
                  <a:close/>
                </a:path>
              </a:pathLst>
            </a:custGeom>
            <a:solidFill>
              <a:schemeClr val="bg1"/>
            </a:solidFill>
            <a:ln>
              <a:noFill/>
            </a:ln>
            <a:extLst/>
          </p:spPr>
          <p:txBody>
            <a:bodyPr anchor="ctr"/>
            <a:lstStyle/>
            <a:p>
              <a:pPr algn="ctr"/>
              <a:endParaRPr/>
            </a:p>
          </p:txBody>
        </p:sp>
        <p:cxnSp>
          <p:nvCxnSpPr>
            <p:cNvPr id="13" name="直接连接符 12"/>
            <p:cNvCxnSpPr/>
            <p:nvPr/>
          </p:nvCxnSpPr>
          <p:spPr>
            <a:xfrm>
              <a:off x="3571873" y="2852850"/>
              <a:ext cx="1043397" cy="0"/>
            </a:xfrm>
            <a:prstGeom prst="line">
              <a:avLst/>
            </a:prstGeom>
            <a:ln w="12700">
              <a:solidFill>
                <a:schemeClr val="bg2">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576733" y="2852850"/>
              <a:ext cx="1043397" cy="0"/>
            </a:xfrm>
            <a:prstGeom prst="line">
              <a:avLst/>
            </a:prstGeom>
            <a:ln w="12700">
              <a:solidFill>
                <a:schemeClr val="bg2">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3735113" y="4737529"/>
            <a:ext cx="4725987" cy="962022"/>
            <a:chOff x="874712" y="3325188"/>
            <a:chExt cx="4725987" cy="962022"/>
          </a:xfrm>
        </p:grpSpPr>
        <p:sp>
          <p:nvSpPr>
            <p:cNvPr id="66" name="矩形 65"/>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7" name="矩形 66"/>
            <p:cNvSpPr/>
            <p:nvPr/>
          </p:nvSpPr>
          <p:spPr>
            <a:xfrm>
              <a:off x="2116718" y="3325188"/>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68" name="组合 67"/>
          <p:cNvGrpSpPr/>
          <p:nvPr/>
        </p:nvGrpSpPr>
        <p:grpSpPr>
          <a:xfrm>
            <a:off x="874713" y="473038"/>
            <a:ext cx="9530805" cy="584775"/>
            <a:chOff x="1516380" y="416171"/>
            <a:chExt cx="9530805" cy="584775"/>
          </a:xfrm>
        </p:grpSpPr>
        <p:sp>
          <p:nvSpPr>
            <p:cNvPr id="69" name="文本框 68"/>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70" name="文本框 69"/>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71" name="组合 70"/>
          <p:cNvGrpSpPr/>
          <p:nvPr/>
        </p:nvGrpSpPr>
        <p:grpSpPr>
          <a:xfrm>
            <a:off x="0" y="863599"/>
            <a:ext cx="12192000" cy="232314"/>
            <a:chOff x="0" y="863599"/>
            <a:chExt cx="12192000" cy="232314"/>
          </a:xfrm>
        </p:grpSpPr>
        <p:cxnSp>
          <p:nvCxnSpPr>
            <p:cNvPr id="72" name="直接连接符 71"/>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10383519" y="863599"/>
              <a:ext cx="1024461" cy="232313"/>
              <a:chOff x="9494519" y="680443"/>
              <a:chExt cx="1024461" cy="377370"/>
            </a:xfrm>
          </p:grpSpPr>
          <p:sp>
            <p:nvSpPr>
              <p:cNvPr id="74" name="平行四边形 73"/>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矩形 76"/>
          <p:cNvSpPr/>
          <p:nvPr/>
        </p:nvSpPr>
        <p:spPr>
          <a:xfrm>
            <a:off x="8522238" y="3292799"/>
            <a:ext cx="1646862" cy="36234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文字添加</a:t>
            </a:r>
          </a:p>
        </p:txBody>
      </p:sp>
      <p:sp>
        <p:nvSpPr>
          <p:cNvPr id="78" name="矩形 77"/>
          <p:cNvSpPr/>
          <p:nvPr/>
        </p:nvSpPr>
        <p:spPr>
          <a:xfrm>
            <a:off x="5283934" y="3394399"/>
            <a:ext cx="1646862"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chemeClr val="accent1"/>
                </a:solidFill>
                <a:effectLst/>
                <a:uLnTx/>
                <a:uFillTx/>
                <a:latin typeface="Arial"/>
                <a:ea typeface="微软雅黑"/>
                <a:cs typeface="+mn-cs"/>
              </a:rPr>
              <a:t>文字添加</a:t>
            </a:r>
          </a:p>
        </p:txBody>
      </p:sp>
      <p:sp>
        <p:nvSpPr>
          <p:cNvPr id="79" name="矩形 78"/>
          <p:cNvSpPr/>
          <p:nvPr/>
        </p:nvSpPr>
        <p:spPr>
          <a:xfrm>
            <a:off x="2017207" y="3292799"/>
            <a:ext cx="1646862" cy="362343"/>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Arial"/>
                <a:ea typeface="微软雅黑"/>
                <a:cs typeface="+mn-cs"/>
              </a:rPr>
              <a:t>文字添加</a:t>
            </a:r>
          </a:p>
        </p:txBody>
      </p:sp>
    </p:spTree>
    <p:extLst>
      <p:ext uri="{BB962C8B-B14F-4D97-AF65-F5344CB8AC3E}">
        <p14:creationId xmlns:p14="http://schemas.microsoft.com/office/powerpoint/2010/main" val="5793329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1+#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p:tgtEl>
                                          <p:spTgt spid="68"/>
                                        </p:tgtEl>
                                        <p:attrNameLst>
                                          <p:attrName>ppt_x</p:attrName>
                                        </p:attrNameLst>
                                      </p:cBhvr>
                                      <p:tavLst>
                                        <p:tav tm="0">
                                          <p:val>
                                            <p:strVal val="#ppt_x-#ppt_w*1.125000"/>
                                          </p:val>
                                        </p:tav>
                                        <p:tav tm="100000">
                                          <p:val>
                                            <p:strVal val="#ppt_x"/>
                                          </p:val>
                                        </p:tav>
                                      </p:tavLst>
                                    </p:anim>
                                    <p:animEffect transition="in" filter="wipe(right)">
                                      <p:cBhvr>
                                        <p:cTn id="13" dur="500"/>
                                        <p:tgtEl>
                                          <p:spTgt spid="6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par>
                          <p:cTn id="30" fill="hold">
                            <p:stCondLst>
                              <p:cond delay="2000"/>
                            </p:stCondLst>
                            <p:childTnLst>
                              <p:par>
                                <p:cTn id="31" presetID="42"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1000"/>
                                        <p:tgtEl>
                                          <p:spTgt spid="65"/>
                                        </p:tgtEl>
                                      </p:cBhvr>
                                    </p:animEffect>
                                    <p:anim calcmode="lin" valueType="num">
                                      <p:cBhvr>
                                        <p:cTn id="34" dur="1000" fill="hold"/>
                                        <p:tgtEl>
                                          <p:spTgt spid="65"/>
                                        </p:tgtEl>
                                        <p:attrNameLst>
                                          <p:attrName>ppt_x</p:attrName>
                                        </p:attrNameLst>
                                      </p:cBhvr>
                                      <p:tavLst>
                                        <p:tav tm="0">
                                          <p:val>
                                            <p:strVal val="#ppt_x"/>
                                          </p:val>
                                        </p:tav>
                                        <p:tav tm="100000">
                                          <p:val>
                                            <p:strVal val="#ppt_x"/>
                                          </p:val>
                                        </p:tav>
                                      </p:tavLst>
                                    </p:anim>
                                    <p:anim calcmode="lin" valueType="num">
                                      <p:cBhvr>
                                        <p:cTn id="3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7ea1a4-08e3-4b07-ab7d-646249f5c792"/>
          <p:cNvGrpSpPr>
            <a:grpSpLocks noChangeAspect="1"/>
          </p:cNvGrpSpPr>
          <p:nvPr/>
        </p:nvGrpSpPr>
        <p:grpSpPr>
          <a:xfrm>
            <a:off x="2768599" y="2450923"/>
            <a:ext cx="6654802" cy="2438922"/>
            <a:chOff x="3381688" y="2526946"/>
            <a:chExt cx="5962705" cy="2185276"/>
          </a:xfrm>
        </p:grpSpPr>
        <p:cxnSp>
          <p:nvCxnSpPr>
            <p:cNvPr id="4" name="Straight Arrow Connector 2"/>
            <p:cNvCxnSpPr/>
            <p:nvPr/>
          </p:nvCxnSpPr>
          <p:spPr>
            <a:xfrm>
              <a:off x="5027872" y="4202411"/>
              <a:ext cx="0" cy="509811"/>
            </a:xfrm>
            <a:prstGeom prst="straightConnector1">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3"/>
            <p:cNvCxnSpPr/>
            <p:nvPr/>
          </p:nvCxnSpPr>
          <p:spPr>
            <a:xfrm>
              <a:off x="7653322" y="4187162"/>
              <a:ext cx="0" cy="525060"/>
            </a:xfrm>
            <a:prstGeom prst="straightConnector1">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 name="Freeform: Shape 4"/>
            <p:cNvSpPr>
              <a:spLocks/>
            </p:cNvSpPr>
            <p:nvPr/>
          </p:nvSpPr>
          <p:spPr bwMode="auto">
            <a:xfrm>
              <a:off x="4587172"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1"/>
            </a:solidFill>
            <a:ln w="15875">
              <a:noFill/>
              <a:miter lim="800000"/>
              <a:headEnd/>
              <a:tailEnd/>
            </a:ln>
          </p:spPr>
          <p:txBody>
            <a:bodyPr anchor="ctr"/>
            <a:lstStyle/>
            <a:p>
              <a:pPr algn="ctr"/>
              <a:endParaRPr/>
            </a:p>
          </p:txBody>
        </p:sp>
        <p:sp>
          <p:nvSpPr>
            <p:cNvPr id="7" name="Freeform: Shape 5"/>
            <p:cNvSpPr>
              <a:spLocks/>
            </p:cNvSpPr>
            <p:nvPr/>
          </p:nvSpPr>
          <p:spPr bwMode="auto">
            <a:xfrm>
              <a:off x="7192444" y="3018120"/>
              <a:ext cx="922766" cy="1399769"/>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3"/>
            </a:solidFill>
            <a:ln w="15875">
              <a:noFill/>
              <a:miter lim="800000"/>
              <a:headEnd/>
              <a:tailEnd/>
            </a:ln>
          </p:spPr>
          <p:txBody>
            <a:bodyPr anchor="ctr"/>
            <a:lstStyle/>
            <a:p>
              <a:pPr algn="ctr"/>
              <a:endParaRPr/>
            </a:p>
          </p:txBody>
        </p:sp>
        <p:sp>
          <p:nvSpPr>
            <p:cNvPr id="8" name="Freeform: Shape 6"/>
            <p:cNvSpPr>
              <a:spLocks/>
            </p:cNvSpPr>
            <p:nvPr/>
          </p:nvSpPr>
          <p:spPr bwMode="auto">
            <a:xfrm>
              <a:off x="8670223"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a:p>
          </p:txBody>
        </p:sp>
        <p:sp>
          <p:nvSpPr>
            <p:cNvPr id="9" name="Freeform: Shape 7"/>
            <p:cNvSpPr>
              <a:spLocks/>
            </p:cNvSpPr>
            <p:nvPr/>
          </p:nvSpPr>
          <p:spPr bwMode="auto">
            <a:xfrm>
              <a:off x="3381688" y="3206671"/>
              <a:ext cx="674170" cy="1022667"/>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rgbClr val="A6A6A6"/>
            </a:solidFill>
            <a:ln w="15875">
              <a:noFill/>
              <a:miter lim="800000"/>
              <a:headEnd/>
              <a:tailEnd/>
            </a:ln>
          </p:spPr>
          <p:txBody>
            <a:bodyPr anchor="ctr"/>
            <a:lstStyle/>
            <a:p>
              <a:pPr algn="ctr"/>
              <a:endParaRPr/>
            </a:p>
          </p:txBody>
        </p:sp>
        <p:cxnSp>
          <p:nvCxnSpPr>
            <p:cNvPr id="10" name="Straight Arrow Connector 8"/>
            <p:cNvCxnSpPr/>
            <p:nvPr/>
          </p:nvCxnSpPr>
          <p:spPr>
            <a:xfrm flipV="1">
              <a:off x="5941158" y="2526946"/>
              <a:ext cx="0" cy="423241"/>
            </a:xfrm>
            <a:prstGeom prst="straightConnector1">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1" name="Freeform: Shape 9"/>
            <p:cNvSpPr>
              <a:spLocks/>
            </p:cNvSpPr>
            <p:nvPr/>
          </p:nvSpPr>
          <p:spPr bwMode="auto">
            <a:xfrm>
              <a:off x="5656317" y="2879972"/>
              <a:ext cx="1104907" cy="1676065"/>
            </a:xfrm>
            <a:custGeom>
              <a:avLst/>
              <a:gdLst>
                <a:gd name="T0" fmla="*/ 1226 w 6380"/>
                <a:gd name="T1" fmla="*/ 9676 h 9678"/>
                <a:gd name="T2" fmla="*/ 1034 w 6380"/>
                <a:gd name="T3" fmla="*/ 9652 h 9678"/>
                <a:gd name="T4" fmla="*/ 846 w 6380"/>
                <a:gd name="T5" fmla="*/ 9600 h 9678"/>
                <a:gd name="T6" fmla="*/ 666 w 6380"/>
                <a:gd name="T7" fmla="*/ 9518 h 9678"/>
                <a:gd name="T8" fmla="*/ 500 w 6380"/>
                <a:gd name="T9" fmla="*/ 9408 h 9678"/>
                <a:gd name="T10" fmla="*/ 348 w 6380"/>
                <a:gd name="T11" fmla="*/ 9268 h 9678"/>
                <a:gd name="T12" fmla="*/ 262 w 6380"/>
                <a:gd name="T13" fmla="*/ 9168 h 9678"/>
                <a:gd name="T14" fmla="*/ 156 w 6380"/>
                <a:gd name="T15" fmla="*/ 9004 h 9678"/>
                <a:gd name="T16" fmla="*/ 78 w 6380"/>
                <a:gd name="T17" fmla="*/ 8832 h 9678"/>
                <a:gd name="T18" fmla="*/ 26 w 6380"/>
                <a:gd name="T19" fmla="*/ 8652 h 9678"/>
                <a:gd name="T20" fmla="*/ 2 w 6380"/>
                <a:gd name="T21" fmla="*/ 8466 h 9678"/>
                <a:gd name="T22" fmla="*/ 4 w 6380"/>
                <a:gd name="T23" fmla="*/ 8282 h 9678"/>
                <a:gd name="T24" fmla="*/ 32 w 6380"/>
                <a:gd name="T25" fmla="*/ 8098 h 9678"/>
                <a:gd name="T26" fmla="*/ 88 w 6380"/>
                <a:gd name="T27" fmla="*/ 7918 h 9678"/>
                <a:gd name="T28" fmla="*/ 168 w 6380"/>
                <a:gd name="T29" fmla="*/ 7748 h 9678"/>
                <a:gd name="T30" fmla="*/ 276 w 6380"/>
                <a:gd name="T31" fmla="*/ 7588 h 9678"/>
                <a:gd name="T32" fmla="*/ 410 w 6380"/>
                <a:gd name="T33" fmla="*/ 7442 h 9678"/>
                <a:gd name="T34" fmla="*/ 410 w 6380"/>
                <a:gd name="T35" fmla="*/ 2234 h 9678"/>
                <a:gd name="T36" fmla="*/ 276 w 6380"/>
                <a:gd name="T37" fmla="*/ 2090 h 9678"/>
                <a:gd name="T38" fmla="*/ 168 w 6380"/>
                <a:gd name="T39" fmla="*/ 1930 h 9678"/>
                <a:gd name="T40" fmla="*/ 88 w 6380"/>
                <a:gd name="T41" fmla="*/ 1760 h 9678"/>
                <a:gd name="T42" fmla="*/ 32 w 6380"/>
                <a:gd name="T43" fmla="*/ 1580 h 9678"/>
                <a:gd name="T44" fmla="*/ 4 w 6380"/>
                <a:gd name="T45" fmla="*/ 1396 h 9678"/>
                <a:gd name="T46" fmla="*/ 2 w 6380"/>
                <a:gd name="T47" fmla="*/ 1210 h 9678"/>
                <a:gd name="T48" fmla="*/ 26 w 6380"/>
                <a:gd name="T49" fmla="*/ 1026 h 9678"/>
                <a:gd name="T50" fmla="*/ 78 w 6380"/>
                <a:gd name="T51" fmla="*/ 846 h 9678"/>
                <a:gd name="T52" fmla="*/ 156 w 6380"/>
                <a:gd name="T53" fmla="*/ 672 h 9678"/>
                <a:gd name="T54" fmla="*/ 262 w 6380"/>
                <a:gd name="T55" fmla="*/ 510 h 9678"/>
                <a:gd name="T56" fmla="*/ 348 w 6380"/>
                <a:gd name="T57" fmla="*/ 410 h 9678"/>
                <a:gd name="T58" fmla="*/ 492 w 6380"/>
                <a:gd name="T59" fmla="*/ 276 h 9678"/>
                <a:gd name="T60" fmla="*/ 652 w 6380"/>
                <a:gd name="T61" fmla="*/ 168 h 9678"/>
                <a:gd name="T62" fmla="*/ 822 w 6380"/>
                <a:gd name="T63" fmla="*/ 86 h 9678"/>
                <a:gd name="T64" fmla="*/ 1002 w 6380"/>
                <a:gd name="T65" fmla="*/ 32 h 9678"/>
                <a:gd name="T66" fmla="*/ 1186 w 6380"/>
                <a:gd name="T67" fmla="*/ 4 h 9678"/>
                <a:gd name="T68" fmla="*/ 1372 w 6380"/>
                <a:gd name="T69" fmla="*/ 2 h 9678"/>
                <a:gd name="T70" fmla="*/ 1556 w 6380"/>
                <a:gd name="T71" fmla="*/ 26 h 9678"/>
                <a:gd name="T72" fmla="*/ 1736 w 6380"/>
                <a:gd name="T73" fmla="*/ 78 h 9678"/>
                <a:gd name="T74" fmla="*/ 1910 w 6380"/>
                <a:gd name="T75" fmla="*/ 156 h 9678"/>
                <a:gd name="T76" fmla="*/ 2072 w 6380"/>
                <a:gd name="T77" fmla="*/ 262 h 9678"/>
                <a:gd name="T78" fmla="*/ 5970 w 6380"/>
                <a:gd name="T79" fmla="*/ 3896 h 9678"/>
                <a:gd name="T80" fmla="*/ 6062 w 6380"/>
                <a:gd name="T81" fmla="*/ 3992 h 9678"/>
                <a:gd name="T82" fmla="*/ 6180 w 6380"/>
                <a:gd name="T83" fmla="*/ 4150 h 9678"/>
                <a:gd name="T84" fmla="*/ 6274 w 6380"/>
                <a:gd name="T85" fmla="*/ 4324 h 9678"/>
                <a:gd name="T86" fmla="*/ 6338 w 6380"/>
                <a:gd name="T87" fmla="*/ 4510 h 9678"/>
                <a:gd name="T88" fmla="*/ 6374 w 6380"/>
                <a:gd name="T89" fmla="*/ 4706 h 9678"/>
                <a:gd name="T90" fmla="*/ 6380 w 6380"/>
                <a:gd name="T91" fmla="*/ 4838 h 9678"/>
                <a:gd name="T92" fmla="*/ 6364 w 6380"/>
                <a:gd name="T93" fmla="*/ 5038 h 9678"/>
                <a:gd name="T94" fmla="*/ 6320 w 6380"/>
                <a:gd name="T95" fmla="*/ 5230 h 9678"/>
                <a:gd name="T96" fmla="*/ 6246 w 6380"/>
                <a:gd name="T97" fmla="*/ 5412 h 9678"/>
                <a:gd name="T98" fmla="*/ 6144 w 6380"/>
                <a:gd name="T99" fmla="*/ 5582 h 9678"/>
                <a:gd name="T100" fmla="*/ 6018 w 6380"/>
                <a:gd name="T101" fmla="*/ 5736 h 9678"/>
                <a:gd name="T102" fmla="*/ 2174 w 6380"/>
                <a:gd name="T103" fmla="*/ 9330 h 9678"/>
                <a:gd name="T104" fmla="*/ 2026 w 6380"/>
                <a:gd name="T105" fmla="*/ 9448 h 9678"/>
                <a:gd name="T106" fmla="*/ 1868 w 6380"/>
                <a:gd name="T107" fmla="*/ 9542 h 9678"/>
                <a:gd name="T108" fmla="*/ 1700 w 6380"/>
                <a:gd name="T109" fmla="*/ 9612 h 9678"/>
                <a:gd name="T110" fmla="*/ 1528 w 6380"/>
                <a:gd name="T111" fmla="*/ 9656 h 9678"/>
                <a:gd name="T112" fmla="*/ 1350 w 6380"/>
                <a:gd name="T113" fmla="*/ 9676 h 9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80" h="9678">
                  <a:moveTo>
                    <a:pt x="1292" y="9678"/>
                  </a:moveTo>
                  <a:lnTo>
                    <a:pt x="1292" y="9678"/>
                  </a:lnTo>
                  <a:lnTo>
                    <a:pt x="1226" y="9676"/>
                  </a:lnTo>
                  <a:lnTo>
                    <a:pt x="1162" y="9672"/>
                  </a:lnTo>
                  <a:lnTo>
                    <a:pt x="1098" y="9664"/>
                  </a:lnTo>
                  <a:lnTo>
                    <a:pt x="1034" y="9652"/>
                  </a:lnTo>
                  <a:lnTo>
                    <a:pt x="970" y="9638"/>
                  </a:lnTo>
                  <a:lnTo>
                    <a:pt x="908" y="9620"/>
                  </a:lnTo>
                  <a:lnTo>
                    <a:pt x="846" y="9600"/>
                  </a:lnTo>
                  <a:lnTo>
                    <a:pt x="786" y="9576"/>
                  </a:lnTo>
                  <a:lnTo>
                    <a:pt x="726" y="9548"/>
                  </a:lnTo>
                  <a:lnTo>
                    <a:pt x="666" y="9518"/>
                  </a:lnTo>
                  <a:lnTo>
                    <a:pt x="610" y="9484"/>
                  </a:lnTo>
                  <a:lnTo>
                    <a:pt x="554" y="9448"/>
                  </a:lnTo>
                  <a:lnTo>
                    <a:pt x="500" y="9408"/>
                  </a:lnTo>
                  <a:lnTo>
                    <a:pt x="446" y="9364"/>
                  </a:lnTo>
                  <a:lnTo>
                    <a:pt x="396" y="9318"/>
                  </a:lnTo>
                  <a:lnTo>
                    <a:pt x="348" y="9268"/>
                  </a:lnTo>
                  <a:lnTo>
                    <a:pt x="348" y="9268"/>
                  </a:lnTo>
                  <a:lnTo>
                    <a:pt x="304" y="9218"/>
                  </a:lnTo>
                  <a:lnTo>
                    <a:pt x="262" y="9168"/>
                  </a:lnTo>
                  <a:lnTo>
                    <a:pt x="224" y="9114"/>
                  </a:lnTo>
                  <a:lnTo>
                    <a:pt x="188" y="9060"/>
                  </a:lnTo>
                  <a:lnTo>
                    <a:pt x="156" y="9004"/>
                  </a:lnTo>
                  <a:lnTo>
                    <a:pt x="128" y="8948"/>
                  </a:lnTo>
                  <a:lnTo>
                    <a:pt x="102" y="8890"/>
                  </a:lnTo>
                  <a:lnTo>
                    <a:pt x="78" y="8832"/>
                  </a:lnTo>
                  <a:lnTo>
                    <a:pt x="58" y="8772"/>
                  </a:lnTo>
                  <a:lnTo>
                    <a:pt x="42" y="8712"/>
                  </a:lnTo>
                  <a:lnTo>
                    <a:pt x="26" y="8652"/>
                  </a:lnTo>
                  <a:lnTo>
                    <a:pt x="16" y="8590"/>
                  </a:lnTo>
                  <a:lnTo>
                    <a:pt x="8" y="8528"/>
                  </a:lnTo>
                  <a:lnTo>
                    <a:pt x="2" y="8466"/>
                  </a:lnTo>
                  <a:lnTo>
                    <a:pt x="0" y="8404"/>
                  </a:lnTo>
                  <a:lnTo>
                    <a:pt x="0" y="8342"/>
                  </a:lnTo>
                  <a:lnTo>
                    <a:pt x="4" y="8282"/>
                  </a:lnTo>
                  <a:lnTo>
                    <a:pt x="10" y="8220"/>
                  </a:lnTo>
                  <a:lnTo>
                    <a:pt x="20" y="8158"/>
                  </a:lnTo>
                  <a:lnTo>
                    <a:pt x="32" y="8098"/>
                  </a:lnTo>
                  <a:lnTo>
                    <a:pt x="48" y="8036"/>
                  </a:lnTo>
                  <a:lnTo>
                    <a:pt x="66" y="7978"/>
                  </a:lnTo>
                  <a:lnTo>
                    <a:pt x="88" y="7918"/>
                  </a:lnTo>
                  <a:lnTo>
                    <a:pt x="112" y="7860"/>
                  </a:lnTo>
                  <a:lnTo>
                    <a:pt x="138" y="7804"/>
                  </a:lnTo>
                  <a:lnTo>
                    <a:pt x="168" y="7748"/>
                  </a:lnTo>
                  <a:lnTo>
                    <a:pt x="202" y="7694"/>
                  </a:lnTo>
                  <a:lnTo>
                    <a:pt x="238" y="7640"/>
                  </a:lnTo>
                  <a:lnTo>
                    <a:pt x="276" y="7588"/>
                  </a:lnTo>
                  <a:lnTo>
                    <a:pt x="318" y="7538"/>
                  </a:lnTo>
                  <a:lnTo>
                    <a:pt x="362" y="7490"/>
                  </a:lnTo>
                  <a:lnTo>
                    <a:pt x="410" y="7442"/>
                  </a:lnTo>
                  <a:lnTo>
                    <a:pt x="3196" y="4838"/>
                  </a:lnTo>
                  <a:lnTo>
                    <a:pt x="410" y="2234"/>
                  </a:lnTo>
                  <a:lnTo>
                    <a:pt x="410" y="2234"/>
                  </a:lnTo>
                  <a:lnTo>
                    <a:pt x="362" y="2188"/>
                  </a:lnTo>
                  <a:lnTo>
                    <a:pt x="318" y="2140"/>
                  </a:lnTo>
                  <a:lnTo>
                    <a:pt x="276" y="2090"/>
                  </a:lnTo>
                  <a:lnTo>
                    <a:pt x="238" y="2038"/>
                  </a:lnTo>
                  <a:lnTo>
                    <a:pt x="202" y="1984"/>
                  </a:lnTo>
                  <a:lnTo>
                    <a:pt x="168" y="1930"/>
                  </a:lnTo>
                  <a:lnTo>
                    <a:pt x="138" y="1874"/>
                  </a:lnTo>
                  <a:lnTo>
                    <a:pt x="112" y="1818"/>
                  </a:lnTo>
                  <a:lnTo>
                    <a:pt x="88" y="1760"/>
                  </a:lnTo>
                  <a:lnTo>
                    <a:pt x="66" y="1700"/>
                  </a:lnTo>
                  <a:lnTo>
                    <a:pt x="48" y="1640"/>
                  </a:lnTo>
                  <a:lnTo>
                    <a:pt x="32" y="1580"/>
                  </a:lnTo>
                  <a:lnTo>
                    <a:pt x="20" y="1520"/>
                  </a:lnTo>
                  <a:lnTo>
                    <a:pt x="10" y="1458"/>
                  </a:lnTo>
                  <a:lnTo>
                    <a:pt x="4" y="1396"/>
                  </a:lnTo>
                  <a:lnTo>
                    <a:pt x="0" y="1334"/>
                  </a:lnTo>
                  <a:lnTo>
                    <a:pt x="0" y="1272"/>
                  </a:lnTo>
                  <a:lnTo>
                    <a:pt x="2" y="1210"/>
                  </a:lnTo>
                  <a:lnTo>
                    <a:pt x="8" y="1148"/>
                  </a:lnTo>
                  <a:lnTo>
                    <a:pt x="16" y="1088"/>
                  </a:lnTo>
                  <a:lnTo>
                    <a:pt x="26" y="1026"/>
                  </a:lnTo>
                  <a:lnTo>
                    <a:pt x="42" y="966"/>
                  </a:lnTo>
                  <a:lnTo>
                    <a:pt x="58" y="906"/>
                  </a:lnTo>
                  <a:lnTo>
                    <a:pt x="78" y="846"/>
                  </a:lnTo>
                  <a:lnTo>
                    <a:pt x="102" y="788"/>
                  </a:lnTo>
                  <a:lnTo>
                    <a:pt x="128" y="730"/>
                  </a:lnTo>
                  <a:lnTo>
                    <a:pt x="156" y="672"/>
                  </a:lnTo>
                  <a:lnTo>
                    <a:pt x="188" y="618"/>
                  </a:lnTo>
                  <a:lnTo>
                    <a:pt x="224" y="562"/>
                  </a:lnTo>
                  <a:lnTo>
                    <a:pt x="262" y="510"/>
                  </a:lnTo>
                  <a:lnTo>
                    <a:pt x="304" y="458"/>
                  </a:lnTo>
                  <a:lnTo>
                    <a:pt x="348" y="410"/>
                  </a:lnTo>
                  <a:lnTo>
                    <a:pt x="348" y="410"/>
                  </a:lnTo>
                  <a:lnTo>
                    <a:pt x="394" y="362"/>
                  </a:lnTo>
                  <a:lnTo>
                    <a:pt x="442" y="318"/>
                  </a:lnTo>
                  <a:lnTo>
                    <a:pt x="492" y="276"/>
                  </a:lnTo>
                  <a:lnTo>
                    <a:pt x="544" y="236"/>
                  </a:lnTo>
                  <a:lnTo>
                    <a:pt x="598" y="200"/>
                  </a:lnTo>
                  <a:lnTo>
                    <a:pt x="652" y="168"/>
                  </a:lnTo>
                  <a:lnTo>
                    <a:pt x="708" y="138"/>
                  </a:lnTo>
                  <a:lnTo>
                    <a:pt x="764" y="112"/>
                  </a:lnTo>
                  <a:lnTo>
                    <a:pt x="822" y="86"/>
                  </a:lnTo>
                  <a:lnTo>
                    <a:pt x="882" y="66"/>
                  </a:lnTo>
                  <a:lnTo>
                    <a:pt x="942" y="48"/>
                  </a:lnTo>
                  <a:lnTo>
                    <a:pt x="1002" y="32"/>
                  </a:lnTo>
                  <a:lnTo>
                    <a:pt x="1062" y="20"/>
                  </a:lnTo>
                  <a:lnTo>
                    <a:pt x="1124" y="10"/>
                  </a:lnTo>
                  <a:lnTo>
                    <a:pt x="1186" y="4"/>
                  </a:lnTo>
                  <a:lnTo>
                    <a:pt x="1248" y="0"/>
                  </a:lnTo>
                  <a:lnTo>
                    <a:pt x="1310" y="0"/>
                  </a:lnTo>
                  <a:lnTo>
                    <a:pt x="1372" y="2"/>
                  </a:lnTo>
                  <a:lnTo>
                    <a:pt x="1434" y="8"/>
                  </a:lnTo>
                  <a:lnTo>
                    <a:pt x="1494" y="16"/>
                  </a:lnTo>
                  <a:lnTo>
                    <a:pt x="1556" y="26"/>
                  </a:lnTo>
                  <a:lnTo>
                    <a:pt x="1616" y="40"/>
                  </a:lnTo>
                  <a:lnTo>
                    <a:pt x="1676" y="58"/>
                  </a:lnTo>
                  <a:lnTo>
                    <a:pt x="1736" y="78"/>
                  </a:lnTo>
                  <a:lnTo>
                    <a:pt x="1796" y="102"/>
                  </a:lnTo>
                  <a:lnTo>
                    <a:pt x="1852" y="128"/>
                  </a:lnTo>
                  <a:lnTo>
                    <a:pt x="1910" y="156"/>
                  </a:lnTo>
                  <a:lnTo>
                    <a:pt x="1964" y="188"/>
                  </a:lnTo>
                  <a:lnTo>
                    <a:pt x="2020" y="224"/>
                  </a:lnTo>
                  <a:lnTo>
                    <a:pt x="2072" y="262"/>
                  </a:lnTo>
                  <a:lnTo>
                    <a:pt x="2124" y="302"/>
                  </a:lnTo>
                  <a:lnTo>
                    <a:pt x="2174" y="348"/>
                  </a:lnTo>
                  <a:lnTo>
                    <a:pt x="5970" y="3896"/>
                  </a:lnTo>
                  <a:lnTo>
                    <a:pt x="5970" y="3896"/>
                  </a:lnTo>
                  <a:lnTo>
                    <a:pt x="6018" y="3942"/>
                  </a:lnTo>
                  <a:lnTo>
                    <a:pt x="6062" y="3992"/>
                  </a:lnTo>
                  <a:lnTo>
                    <a:pt x="6106" y="4042"/>
                  </a:lnTo>
                  <a:lnTo>
                    <a:pt x="6144" y="4096"/>
                  </a:lnTo>
                  <a:lnTo>
                    <a:pt x="6180" y="4150"/>
                  </a:lnTo>
                  <a:lnTo>
                    <a:pt x="6214" y="4206"/>
                  </a:lnTo>
                  <a:lnTo>
                    <a:pt x="6246" y="4264"/>
                  </a:lnTo>
                  <a:lnTo>
                    <a:pt x="6274" y="4324"/>
                  </a:lnTo>
                  <a:lnTo>
                    <a:pt x="6298" y="4386"/>
                  </a:lnTo>
                  <a:lnTo>
                    <a:pt x="6320" y="4448"/>
                  </a:lnTo>
                  <a:lnTo>
                    <a:pt x="6338" y="4510"/>
                  </a:lnTo>
                  <a:lnTo>
                    <a:pt x="6352" y="4574"/>
                  </a:lnTo>
                  <a:lnTo>
                    <a:pt x="6364" y="4640"/>
                  </a:lnTo>
                  <a:lnTo>
                    <a:pt x="6374" y="4706"/>
                  </a:lnTo>
                  <a:lnTo>
                    <a:pt x="6378" y="4772"/>
                  </a:lnTo>
                  <a:lnTo>
                    <a:pt x="6380" y="4838"/>
                  </a:lnTo>
                  <a:lnTo>
                    <a:pt x="6380" y="4838"/>
                  </a:lnTo>
                  <a:lnTo>
                    <a:pt x="6378" y="4906"/>
                  </a:lnTo>
                  <a:lnTo>
                    <a:pt x="6374" y="4972"/>
                  </a:lnTo>
                  <a:lnTo>
                    <a:pt x="6364" y="5038"/>
                  </a:lnTo>
                  <a:lnTo>
                    <a:pt x="6352" y="5102"/>
                  </a:lnTo>
                  <a:lnTo>
                    <a:pt x="6338" y="5166"/>
                  </a:lnTo>
                  <a:lnTo>
                    <a:pt x="6320" y="5230"/>
                  </a:lnTo>
                  <a:lnTo>
                    <a:pt x="6298" y="5292"/>
                  </a:lnTo>
                  <a:lnTo>
                    <a:pt x="6274" y="5354"/>
                  </a:lnTo>
                  <a:lnTo>
                    <a:pt x="6246" y="5412"/>
                  </a:lnTo>
                  <a:lnTo>
                    <a:pt x="6214" y="5470"/>
                  </a:lnTo>
                  <a:lnTo>
                    <a:pt x="6180" y="5528"/>
                  </a:lnTo>
                  <a:lnTo>
                    <a:pt x="6144" y="5582"/>
                  </a:lnTo>
                  <a:lnTo>
                    <a:pt x="6106" y="5636"/>
                  </a:lnTo>
                  <a:lnTo>
                    <a:pt x="6062" y="5686"/>
                  </a:lnTo>
                  <a:lnTo>
                    <a:pt x="6018" y="5736"/>
                  </a:lnTo>
                  <a:lnTo>
                    <a:pt x="5970" y="5782"/>
                  </a:lnTo>
                  <a:lnTo>
                    <a:pt x="2174" y="9330"/>
                  </a:lnTo>
                  <a:lnTo>
                    <a:pt x="2174" y="9330"/>
                  </a:lnTo>
                  <a:lnTo>
                    <a:pt x="2126" y="9372"/>
                  </a:lnTo>
                  <a:lnTo>
                    <a:pt x="2076" y="9412"/>
                  </a:lnTo>
                  <a:lnTo>
                    <a:pt x="2026" y="9448"/>
                  </a:lnTo>
                  <a:lnTo>
                    <a:pt x="1974" y="9482"/>
                  </a:lnTo>
                  <a:lnTo>
                    <a:pt x="1922" y="9514"/>
                  </a:lnTo>
                  <a:lnTo>
                    <a:pt x="1868" y="9542"/>
                  </a:lnTo>
                  <a:lnTo>
                    <a:pt x="1814" y="9568"/>
                  </a:lnTo>
                  <a:lnTo>
                    <a:pt x="1758" y="9592"/>
                  </a:lnTo>
                  <a:lnTo>
                    <a:pt x="1700" y="9612"/>
                  </a:lnTo>
                  <a:lnTo>
                    <a:pt x="1644" y="9630"/>
                  </a:lnTo>
                  <a:lnTo>
                    <a:pt x="1586" y="9644"/>
                  </a:lnTo>
                  <a:lnTo>
                    <a:pt x="1528" y="9656"/>
                  </a:lnTo>
                  <a:lnTo>
                    <a:pt x="1468" y="9666"/>
                  </a:lnTo>
                  <a:lnTo>
                    <a:pt x="1410" y="9672"/>
                  </a:lnTo>
                  <a:lnTo>
                    <a:pt x="1350" y="9676"/>
                  </a:lnTo>
                  <a:lnTo>
                    <a:pt x="1292" y="9678"/>
                  </a:lnTo>
                  <a:lnTo>
                    <a:pt x="1292" y="9678"/>
                  </a:lnTo>
                  <a:close/>
                </a:path>
              </a:pathLst>
            </a:custGeom>
            <a:solidFill>
              <a:schemeClr val="accent2"/>
            </a:solidFill>
            <a:ln w="15875">
              <a:noFill/>
              <a:miter lim="800000"/>
              <a:headEnd/>
              <a:tailEnd/>
            </a:ln>
          </p:spPr>
          <p:txBody>
            <a:bodyPr anchor="ctr"/>
            <a:lstStyle/>
            <a:p>
              <a:pPr algn="ctr"/>
              <a:endParaRPr/>
            </a:p>
          </p:txBody>
        </p:sp>
      </p:grpSp>
      <p:grpSp>
        <p:nvGrpSpPr>
          <p:cNvPr id="21" name="组合 20"/>
          <p:cNvGrpSpPr/>
          <p:nvPr/>
        </p:nvGrpSpPr>
        <p:grpSpPr>
          <a:xfrm>
            <a:off x="5741604" y="1865731"/>
            <a:ext cx="4725987" cy="962022"/>
            <a:chOff x="874712" y="3325188"/>
            <a:chExt cx="4725987" cy="962022"/>
          </a:xfrm>
        </p:grpSpPr>
        <p:sp>
          <p:nvSpPr>
            <p:cNvPr id="22" name="矩形 21"/>
            <p:cNvSpPr/>
            <p:nvPr/>
          </p:nvSpPr>
          <p:spPr>
            <a:xfrm>
              <a:off x="874712" y="3677812"/>
              <a:ext cx="4725987"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23" name="矩形 2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24" name="组合 23"/>
          <p:cNvGrpSpPr/>
          <p:nvPr/>
        </p:nvGrpSpPr>
        <p:grpSpPr>
          <a:xfrm>
            <a:off x="874713" y="473038"/>
            <a:ext cx="9530805" cy="584775"/>
            <a:chOff x="1516380" y="416171"/>
            <a:chExt cx="9530805" cy="584775"/>
          </a:xfrm>
        </p:grpSpPr>
        <p:sp>
          <p:nvSpPr>
            <p:cNvPr id="25" name="文本框 24"/>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26" name="文本框 25"/>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27" name="组合 26"/>
          <p:cNvGrpSpPr/>
          <p:nvPr/>
        </p:nvGrpSpPr>
        <p:grpSpPr>
          <a:xfrm>
            <a:off x="0" y="863599"/>
            <a:ext cx="12192000" cy="232314"/>
            <a:chOff x="0" y="863599"/>
            <a:chExt cx="12192000" cy="232314"/>
          </a:xfrm>
        </p:grpSpPr>
        <p:cxnSp>
          <p:nvCxnSpPr>
            <p:cNvPr id="28" name="直接连接符 27"/>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10383519" y="863599"/>
              <a:ext cx="1024461" cy="232313"/>
              <a:chOff x="9494519" y="680443"/>
              <a:chExt cx="1024461" cy="377370"/>
            </a:xfrm>
          </p:grpSpPr>
          <p:sp>
            <p:nvSpPr>
              <p:cNvPr id="30" name="平行四边形 29"/>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a:off x="2407165" y="4969834"/>
            <a:ext cx="2963958" cy="962022"/>
            <a:chOff x="1755727" y="3325188"/>
            <a:chExt cx="2963958" cy="962022"/>
          </a:xfrm>
        </p:grpSpPr>
        <p:sp>
          <p:nvSpPr>
            <p:cNvPr id="34" name="矩形 33"/>
            <p:cNvSpPr/>
            <p:nvPr/>
          </p:nvSpPr>
          <p:spPr>
            <a:xfrm>
              <a:off x="1755727" y="3677812"/>
              <a:ext cx="2963958"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5" name="矩形 34"/>
            <p:cNvSpPr/>
            <p:nvPr/>
          </p:nvSpPr>
          <p:spPr>
            <a:xfrm>
              <a:off x="2477711"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6" name="组合 35"/>
          <p:cNvGrpSpPr/>
          <p:nvPr/>
        </p:nvGrpSpPr>
        <p:grpSpPr>
          <a:xfrm>
            <a:off x="6824492" y="4969834"/>
            <a:ext cx="2963958" cy="962022"/>
            <a:chOff x="1755727" y="3325188"/>
            <a:chExt cx="2963958" cy="962022"/>
          </a:xfrm>
        </p:grpSpPr>
        <p:sp>
          <p:nvSpPr>
            <p:cNvPr id="37" name="矩形 36"/>
            <p:cNvSpPr/>
            <p:nvPr/>
          </p:nvSpPr>
          <p:spPr>
            <a:xfrm>
              <a:off x="1755727" y="3677812"/>
              <a:ext cx="2963958" cy="609398"/>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38" name="矩形 37"/>
            <p:cNvSpPr/>
            <p:nvPr/>
          </p:nvSpPr>
          <p:spPr>
            <a:xfrm>
              <a:off x="1755727" y="3325188"/>
              <a:ext cx="2241974" cy="424732"/>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3033532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ppt_x</p:attrName>
                                        </p:attrNameLst>
                                      </p:cBhvr>
                                      <p:tavLst>
                                        <p:tav tm="0">
                                          <p:val>
                                            <p:strVal val="#ppt_x-#ppt_w*1.125000"/>
                                          </p:val>
                                        </p:tav>
                                        <p:tav tm="100000">
                                          <p:val>
                                            <p:strVal val="#ppt_x"/>
                                          </p:val>
                                        </p:tav>
                                      </p:tavLst>
                                    </p:anim>
                                    <p:animEffect transition="in" filter="wipe(right)">
                                      <p:cBhvr>
                                        <p:cTn id="13" dur="500"/>
                                        <p:tgtEl>
                                          <p:spTgt spid="2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randombar(horizontal)">
                                      <p:cBhvr>
                                        <p:cTn id="22" dur="500"/>
                                        <p:tgtEl>
                                          <p:spTgt spid="33"/>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randombar(horizontal)">
                                      <p:cBhvr>
                                        <p:cTn id="26" dur="500"/>
                                        <p:tgtEl>
                                          <p:spTgt spid="36"/>
                                        </p:tgtEl>
                                      </p:cBhvr>
                                    </p:animEffect>
                                  </p:childTnLst>
                                </p:cTn>
                              </p:par>
                            </p:childTnLst>
                          </p:cTn>
                        </p:par>
                        <p:par>
                          <p:cTn id="27" fill="hold">
                            <p:stCondLst>
                              <p:cond delay="2500"/>
                            </p:stCondLst>
                            <p:childTnLst>
                              <p:par>
                                <p:cTn id="28" presetID="14" presetClass="entr" presetSubtype="1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randombar(horizontal)">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24"/>
          <p:cNvSpPr>
            <a:spLocks/>
          </p:cNvSpPr>
          <p:nvPr/>
        </p:nvSpPr>
        <p:spPr bwMode="auto">
          <a:xfrm>
            <a:off x="1911719" y="4133813"/>
            <a:ext cx="313638" cy="347334"/>
          </a:xfrm>
          <a:custGeom>
            <a:avLst/>
            <a:gdLst/>
            <a:ahLst/>
            <a:cxnLst>
              <a:cxn ang="0">
                <a:pos x="46" y="62"/>
              </a:cxn>
              <a:cxn ang="0">
                <a:pos x="10" y="62"/>
              </a:cxn>
              <a:cxn ang="0">
                <a:pos x="0" y="52"/>
              </a:cxn>
              <a:cxn ang="0">
                <a:pos x="14" y="29"/>
              </a:cxn>
              <a:cxn ang="0">
                <a:pos x="28" y="34"/>
              </a:cxn>
              <a:cxn ang="0">
                <a:pos x="42" y="29"/>
              </a:cxn>
              <a:cxn ang="0">
                <a:pos x="56" y="52"/>
              </a:cxn>
              <a:cxn ang="0">
                <a:pos x="46" y="62"/>
              </a:cxn>
              <a:cxn ang="0">
                <a:pos x="28" y="31"/>
              </a:cxn>
              <a:cxn ang="0">
                <a:pos x="13" y="16"/>
              </a:cxn>
              <a:cxn ang="0">
                <a:pos x="28" y="0"/>
              </a:cxn>
              <a:cxn ang="0">
                <a:pos x="43" y="16"/>
              </a:cxn>
              <a:cxn ang="0">
                <a:pos x="28" y="31"/>
              </a:cxn>
            </a:cxnLst>
            <a:rect l="0" t="0" r="r" b="b"/>
            <a:pathLst>
              <a:path w="56" h="62">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accent1"/>
          </a:solidFill>
          <a:ln w="9525">
            <a:noFill/>
            <a:round/>
            <a:headEnd/>
            <a:tailEnd/>
          </a:ln>
        </p:spPr>
        <p:txBody>
          <a:bodyPr anchor="ctr"/>
          <a:lstStyle/>
          <a:p>
            <a:pPr algn="ctr"/>
            <a:endParaRPr/>
          </a:p>
        </p:txBody>
      </p:sp>
      <p:sp>
        <p:nvSpPr>
          <p:cNvPr id="17" name="Freeform: Shape 25"/>
          <p:cNvSpPr>
            <a:spLocks/>
          </p:cNvSpPr>
          <p:nvPr/>
        </p:nvSpPr>
        <p:spPr bwMode="auto">
          <a:xfrm>
            <a:off x="7226542" y="4155051"/>
            <a:ext cx="416802" cy="279346"/>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accent3"/>
          </a:solidFill>
          <a:ln w="9525">
            <a:noFill/>
            <a:round/>
            <a:headEnd/>
            <a:tailEnd/>
          </a:ln>
        </p:spPr>
        <p:txBody>
          <a:bodyPr anchor="ctr"/>
          <a:lstStyle/>
          <a:p>
            <a:pPr algn="ctr"/>
            <a:endParaRPr/>
          </a:p>
        </p:txBody>
      </p:sp>
      <p:sp>
        <p:nvSpPr>
          <p:cNvPr id="18" name="Freeform: Shape 26"/>
          <p:cNvSpPr>
            <a:spLocks noChangeAspect="1"/>
          </p:cNvSpPr>
          <p:nvPr/>
        </p:nvSpPr>
        <p:spPr bwMode="auto">
          <a:xfrm>
            <a:off x="4593810" y="4133813"/>
            <a:ext cx="326494" cy="326494"/>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8" h="58">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accent2"/>
          </a:solidFill>
          <a:ln w="9525">
            <a:noFill/>
            <a:round/>
            <a:headEnd/>
            <a:tailEnd/>
          </a:ln>
        </p:spPr>
        <p:txBody>
          <a:bodyPr anchor="ctr"/>
          <a:lstStyle/>
          <a:p>
            <a:pPr algn="ctr"/>
            <a:endParaRPr/>
          </a:p>
        </p:txBody>
      </p:sp>
      <p:sp>
        <p:nvSpPr>
          <p:cNvPr id="19" name="Freeform: Shape 27"/>
          <p:cNvSpPr>
            <a:spLocks noChangeAspect="1"/>
          </p:cNvSpPr>
          <p:nvPr/>
        </p:nvSpPr>
        <p:spPr bwMode="auto">
          <a:xfrm>
            <a:off x="9914709" y="4114849"/>
            <a:ext cx="396240" cy="3195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accent4"/>
          </a:solidFill>
          <a:ln w="9525">
            <a:noFill/>
            <a:round/>
            <a:headEnd/>
            <a:tailEnd/>
          </a:ln>
        </p:spPr>
        <p:txBody>
          <a:bodyPr anchor="ctr"/>
          <a:lstStyle/>
          <a:p>
            <a:pPr algn="ctr"/>
            <a:endParaRPr/>
          </a:p>
        </p:txBody>
      </p:sp>
      <p:grpSp>
        <p:nvGrpSpPr>
          <p:cNvPr id="59" name="组合 58"/>
          <p:cNvGrpSpPr/>
          <p:nvPr/>
        </p:nvGrpSpPr>
        <p:grpSpPr>
          <a:xfrm>
            <a:off x="1164772" y="2058628"/>
            <a:ext cx="1828800" cy="1828800"/>
            <a:chOff x="1164772" y="2058628"/>
            <a:chExt cx="1828800" cy="1828800"/>
          </a:xfrm>
        </p:grpSpPr>
        <p:sp>
          <p:nvSpPr>
            <p:cNvPr id="13" name="Oval 4"/>
            <p:cNvSpPr/>
            <p:nvPr/>
          </p:nvSpPr>
          <p:spPr>
            <a:xfrm>
              <a:off x="1164772" y="2058628"/>
              <a:ext cx="1828800" cy="1828800"/>
            </a:xfrm>
            <a:prstGeom prst="ellipse">
              <a:avLst/>
            </a:prstGeom>
            <a:noFill/>
            <a:ln w="762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7" name="组合 56"/>
            <p:cNvGrpSpPr/>
            <p:nvPr/>
          </p:nvGrpSpPr>
          <p:grpSpPr>
            <a:xfrm>
              <a:off x="1164772" y="2058628"/>
              <a:ext cx="1828800" cy="1828800"/>
              <a:chOff x="1164772" y="2058628"/>
              <a:chExt cx="1828800" cy="1828800"/>
            </a:xfrm>
          </p:grpSpPr>
          <p:sp>
            <p:nvSpPr>
              <p:cNvPr id="14" name="Arc 5"/>
              <p:cNvSpPr/>
              <p:nvPr/>
            </p:nvSpPr>
            <p:spPr>
              <a:xfrm>
                <a:off x="1164772" y="2058628"/>
                <a:ext cx="1828800" cy="1828800"/>
              </a:xfrm>
              <a:prstGeom prst="arc">
                <a:avLst>
                  <a:gd name="adj1" fmla="val 16200000"/>
                  <a:gd name="adj2" fmla="val 9362541"/>
                </a:avLst>
              </a:prstGeom>
              <a:noFill/>
              <a:ln w="762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TextBox 6"/>
              <p:cNvSpPr txBox="1"/>
              <p:nvPr/>
            </p:nvSpPr>
            <p:spPr>
              <a:xfrm>
                <a:off x="1652613" y="2529717"/>
                <a:ext cx="853118" cy="692497"/>
              </a:xfrm>
              <a:prstGeom prst="rect">
                <a:avLst/>
              </a:prstGeom>
              <a:noFill/>
            </p:spPr>
            <p:txBody>
              <a:bodyPr wrap="none">
                <a:normAutofit/>
              </a:bodyPr>
              <a:lstStyle/>
              <a:p>
                <a:pPr algn="ctr"/>
                <a:r>
                  <a:rPr lang="en-US" sz="2600" b="1">
                    <a:solidFill>
                      <a:schemeClr val="accent1"/>
                    </a:solidFill>
                  </a:rPr>
                  <a:t>75%</a:t>
                </a:r>
              </a:p>
            </p:txBody>
          </p:sp>
          <p:sp>
            <p:nvSpPr>
              <p:cNvPr id="20" name="Rectangle 20"/>
              <p:cNvSpPr/>
              <p:nvPr/>
            </p:nvSpPr>
            <p:spPr>
              <a:xfrm>
                <a:off x="1371285" y="3072387"/>
                <a:ext cx="1415772" cy="461665"/>
              </a:xfrm>
              <a:prstGeom prst="rect">
                <a:avLst/>
              </a:prstGeom>
            </p:spPr>
            <p:txBody>
              <a:bodyPr wrap="none">
                <a:normAutofit/>
                <a:scene3d>
                  <a:camera prst="orthographicFront"/>
                  <a:lightRig rig="threePt" dir="t"/>
                </a:scene3d>
                <a:sp3d contourW="12700"/>
              </a:bodyPr>
              <a:lstStyle/>
              <a:p>
                <a:pPr lvl="0" algn="ctr"/>
                <a:r>
                  <a:rPr lang="zh-CN" altLang="en-US" sz="1600" dirty="0">
                    <a:solidFill>
                      <a:schemeClr val="bg1"/>
                    </a:solidFill>
                  </a:rPr>
                  <a:t>标题文本预设</a:t>
                </a:r>
              </a:p>
            </p:txBody>
          </p:sp>
        </p:grpSp>
      </p:grpSp>
      <p:grpSp>
        <p:nvGrpSpPr>
          <p:cNvPr id="58" name="组合 57"/>
          <p:cNvGrpSpPr/>
          <p:nvPr/>
        </p:nvGrpSpPr>
        <p:grpSpPr>
          <a:xfrm>
            <a:off x="3842658" y="2058628"/>
            <a:ext cx="1828800" cy="1828800"/>
            <a:chOff x="3842658" y="2058628"/>
            <a:chExt cx="1828800" cy="1828800"/>
          </a:xfrm>
        </p:grpSpPr>
        <p:sp>
          <p:nvSpPr>
            <p:cNvPr id="4" name="Oval 7"/>
            <p:cNvSpPr/>
            <p:nvPr/>
          </p:nvSpPr>
          <p:spPr>
            <a:xfrm>
              <a:off x="3842658" y="2058628"/>
              <a:ext cx="1828800" cy="1828800"/>
            </a:xfrm>
            <a:prstGeom prst="ellipse">
              <a:avLst/>
            </a:prstGeom>
            <a:noFill/>
            <a:ln w="762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Arc 8"/>
            <p:cNvSpPr/>
            <p:nvPr/>
          </p:nvSpPr>
          <p:spPr>
            <a:xfrm>
              <a:off x="3842658" y="2058628"/>
              <a:ext cx="1828800" cy="1828800"/>
            </a:xfrm>
            <a:prstGeom prst="arc">
              <a:avLst>
                <a:gd name="adj1" fmla="val 16200000"/>
                <a:gd name="adj2" fmla="val 5682519"/>
              </a:avLst>
            </a:prstGeom>
            <a:noFill/>
            <a:ln w="76200"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 name="TextBox 9"/>
            <p:cNvSpPr txBox="1"/>
            <p:nvPr/>
          </p:nvSpPr>
          <p:spPr>
            <a:xfrm>
              <a:off x="4330499" y="2529717"/>
              <a:ext cx="853118" cy="692497"/>
            </a:xfrm>
            <a:prstGeom prst="rect">
              <a:avLst/>
            </a:prstGeom>
            <a:noFill/>
          </p:spPr>
          <p:txBody>
            <a:bodyPr wrap="none">
              <a:normAutofit/>
            </a:bodyPr>
            <a:lstStyle/>
            <a:p>
              <a:pPr algn="ctr"/>
              <a:r>
                <a:rPr lang="en-US" sz="2600" b="1">
                  <a:solidFill>
                    <a:schemeClr val="accent2"/>
                  </a:solidFill>
                </a:rPr>
                <a:t>50%</a:t>
              </a:r>
            </a:p>
          </p:txBody>
        </p:sp>
        <p:sp>
          <p:nvSpPr>
            <p:cNvPr id="21" name="Rectangle 28"/>
            <p:cNvSpPr/>
            <p:nvPr/>
          </p:nvSpPr>
          <p:spPr>
            <a:xfrm>
              <a:off x="4049171" y="3072387"/>
              <a:ext cx="1415772" cy="461665"/>
            </a:xfrm>
            <a:prstGeom prst="rect">
              <a:avLst/>
            </a:prstGeom>
          </p:spPr>
          <p:txBody>
            <a:bodyPr wrap="none">
              <a:normAutofit/>
              <a:scene3d>
                <a:camera prst="orthographicFront"/>
                <a:lightRig rig="threePt" dir="t"/>
              </a:scene3d>
              <a:sp3d contourW="12700"/>
            </a:bodyPr>
            <a:lstStyle/>
            <a:p>
              <a:pPr lvl="0" algn="ctr"/>
              <a:r>
                <a:rPr lang="zh-CN" altLang="en-US" sz="1600">
                  <a:solidFill>
                    <a:schemeClr val="bg1"/>
                  </a:solidFill>
                </a:rPr>
                <a:t>标题文本预设</a:t>
              </a:r>
            </a:p>
          </p:txBody>
        </p:sp>
      </p:grpSp>
      <p:grpSp>
        <p:nvGrpSpPr>
          <p:cNvPr id="60" name="组合 59"/>
          <p:cNvGrpSpPr/>
          <p:nvPr/>
        </p:nvGrpSpPr>
        <p:grpSpPr>
          <a:xfrm>
            <a:off x="6520544" y="2058628"/>
            <a:ext cx="1828800" cy="1828800"/>
            <a:chOff x="6520544" y="2058628"/>
            <a:chExt cx="1828800" cy="1828800"/>
          </a:xfrm>
        </p:grpSpPr>
        <p:sp>
          <p:nvSpPr>
            <p:cNvPr id="7" name="Oval 10"/>
            <p:cNvSpPr/>
            <p:nvPr/>
          </p:nvSpPr>
          <p:spPr>
            <a:xfrm>
              <a:off x="6520544" y="2058628"/>
              <a:ext cx="1828800" cy="1828800"/>
            </a:xfrm>
            <a:prstGeom prst="ellipse">
              <a:avLst/>
            </a:prstGeom>
            <a:noFill/>
            <a:ln w="762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Arc 11"/>
            <p:cNvSpPr/>
            <p:nvPr/>
          </p:nvSpPr>
          <p:spPr>
            <a:xfrm>
              <a:off x="6520544" y="2058628"/>
              <a:ext cx="1828800" cy="1828800"/>
            </a:xfrm>
            <a:prstGeom prst="arc">
              <a:avLst>
                <a:gd name="adj1" fmla="val 16200000"/>
                <a:gd name="adj2" fmla="val 19153541"/>
              </a:avLst>
            </a:prstGeom>
            <a:noFill/>
            <a:ln w="762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TextBox 12"/>
            <p:cNvSpPr txBox="1"/>
            <p:nvPr/>
          </p:nvSpPr>
          <p:spPr>
            <a:xfrm>
              <a:off x="7008385" y="2529717"/>
              <a:ext cx="853118" cy="692497"/>
            </a:xfrm>
            <a:prstGeom prst="rect">
              <a:avLst/>
            </a:prstGeom>
            <a:noFill/>
          </p:spPr>
          <p:txBody>
            <a:bodyPr wrap="none">
              <a:normAutofit/>
            </a:bodyPr>
            <a:lstStyle/>
            <a:p>
              <a:pPr algn="ctr"/>
              <a:r>
                <a:rPr lang="en-US" sz="2600" b="1">
                  <a:solidFill>
                    <a:schemeClr val="accent3"/>
                  </a:solidFill>
                </a:rPr>
                <a:t>10%</a:t>
              </a:r>
            </a:p>
          </p:txBody>
        </p:sp>
        <p:sp>
          <p:nvSpPr>
            <p:cNvPr id="22" name="Rectangle 29"/>
            <p:cNvSpPr/>
            <p:nvPr/>
          </p:nvSpPr>
          <p:spPr>
            <a:xfrm>
              <a:off x="6727057" y="3072387"/>
              <a:ext cx="1415772" cy="461665"/>
            </a:xfrm>
            <a:prstGeom prst="rect">
              <a:avLst/>
            </a:prstGeom>
          </p:spPr>
          <p:txBody>
            <a:bodyPr wrap="none">
              <a:normAutofit/>
              <a:scene3d>
                <a:camera prst="orthographicFront"/>
                <a:lightRig rig="threePt" dir="t"/>
              </a:scene3d>
              <a:sp3d contourW="12700"/>
            </a:bodyPr>
            <a:lstStyle/>
            <a:p>
              <a:pPr lvl="0" algn="ctr"/>
              <a:r>
                <a:rPr lang="zh-CN" altLang="en-US" sz="1600" dirty="0">
                  <a:solidFill>
                    <a:schemeClr val="bg1"/>
                  </a:solidFill>
                </a:rPr>
                <a:t>标题文本预设</a:t>
              </a:r>
            </a:p>
          </p:txBody>
        </p:sp>
      </p:grpSp>
      <p:grpSp>
        <p:nvGrpSpPr>
          <p:cNvPr id="61" name="组合 60"/>
          <p:cNvGrpSpPr/>
          <p:nvPr/>
        </p:nvGrpSpPr>
        <p:grpSpPr>
          <a:xfrm>
            <a:off x="9198430" y="2058628"/>
            <a:ext cx="1828800" cy="1828800"/>
            <a:chOff x="9198430" y="2058628"/>
            <a:chExt cx="1828800" cy="1828800"/>
          </a:xfrm>
        </p:grpSpPr>
        <p:sp>
          <p:nvSpPr>
            <p:cNvPr id="10" name="Oval 13"/>
            <p:cNvSpPr/>
            <p:nvPr/>
          </p:nvSpPr>
          <p:spPr>
            <a:xfrm>
              <a:off x="9198430" y="2058628"/>
              <a:ext cx="1828800" cy="1828800"/>
            </a:xfrm>
            <a:prstGeom prst="ellipse">
              <a:avLst/>
            </a:prstGeom>
            <a:noFill/>
            <a:ln w="7620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Arc 14"/>
            <p:cNvSpPr/>
            <p:nvPr/>
          </p:nvSpPr>
          <p:spPr>
            <a:xfrm>
              <a:off x="9198430" y="2058628"/>
              <a:ext cx="1828800" cy="1828800"/>
            </a:xfrm>
            <a:prstGeom prst="arc">
              <a:avLst>
                <a:gd name="adj1" fmla="val 16200000"/>
                <a:gd name="adj2" fmla="val 13725737"/>
              </a:avLst>
            </a:prstGeom>
            <a:noFill/>
            <a:ln w="76200"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TextBox 15"/>
            <p:cNvSpPr txBox="1"/>
            <p:nvPr/>
          </p:nvSpPr>
          <p:spPr>
            <a:xfrm>
              <a:off x="9686271" y="2529717"/>
              <a:ext cx="853118" cy="692497"/>
            </a:xfrm>
            <a:prstGeom prst="rect">
              <a:avLst/>
            </a:prstGeom>
            <a:noFill/>
          </p:spPr>
          <p:txBody>
            <a:bodyPr wrap="none">
              <a:normAutofit/>
            </a:bodyPr>
            <a:lstStyle/>
            <a:p>
              <a:pPr algn="ctr"/>
              <a:r>
                <a:rPr lang="en-US" sz="2600" b="1">
                  <a:solidFill>
                    <a:schemeClr val="accent4"/>
                  </a:solidFill>
                </a:rPr>
                <a:t>90%</a:t>
              </a:r>
            </a:p>
          </p:txBody>
        </p:sp>
        <p:sp>
          <p:nvSpPr>
            <p:cNvPr id="23" name="Rectangle 30"/>
            <p:cNvSpPr/>
            <p:nvPr/>
          </p:nvSpPr>
          <p:spPr>
            <a:xfrm>
              <a:off x="9404943" y="3072387"/>
              <a:ext cx="1415772" cy="461665"/>
            </a:xfrm>
            <a:prstGeom prst="rect">
              <a:avLst/>
            </a:prstGeom>
          </p:spPr>
          <p:txBody>
            <a:bodyPr wrap="none">
              <a:normAutofit/>
              <a:scene3d>
                <a:camera prst="orthographicFront"/>
                <a:lightRig rig="threePt" dir="t"/>
              </a:scene3d>
              <a:sp3d contourW="12700"/>
            </a:bodyPr>
            <a:lstStyle/>
            <a:p>
              <a:pPr lvl="0" algn="ctr"/>
              <a:r>
                <a:rPr lang="zh-CN" altLang="en-US" sz="1600">
                  <a:solidFill>
                    <a:schemeClr val="bg1"/>
                  </a:solidFill>
                </a:rPr>
                <a:t>标题文本预设</a:t>
              </a:r>
            </a:p>
          </p:txBody>
        </p:sp>
      </p:grpSp>
      <p:grpSp>
        <p:nvGrpSpPr>
          <p:cNvPr id="36" name="组合 35"/>
          <p:cNvGrpSpPr/>
          <p:nvPr/>
        </p:nvGrpSpPr>
        <p:grpSpPr>
          <a:xfrm>
            <a:off x="1175926" y="4646942"/>
            <a:ext cx="1785223" cy="962022"/>
            <a:chOff x="2345094" y="3325188"/>
            <a:chExt cx="1785223" cy="962022"/>
          </a:xfrm>
        </p:grpSpPr>
        <p:sp>
          <p:nvSpPr>
            <p:cNvPr id="37" name="矩形 36"/>
            <p:cNvSpPr/>
            <p:nvPr/>
          </p:nvSpPr>
          <p:spPr>
            <a:xfrm>
              <a:off x="2345095" y="3677812"/>
              <a:ext cx="1785222"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38" name="矩形 37"/>
            <p:cNvSpPr/>
            <p:nvPr/>
          </p:nvSpPr>
          <p:spPr>
            <a:xfrm>
              <a:off x="2345094" y="3325188"/>
              <a:ext cx="1785222"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文字添加</a:t>
              </a:r>
            </a:p>
          </p:txBody>
        </p:sp>
      </p:grpSp>
      <p:grpSp>
        <p:nvGrpSpPr>
          <p:cNvPr id="39" name="组合 38"/>
          <p:cNvGrpSpPr/>
          <p:nvPr/>
        </p:nvGrpSpPr>
        <p:grpSpPr>
          <a:xfrm>
            <a:off x="874713" y="473038"/>
            <a:ext cx="9530805" cy="584775"/>
            <a:chOff x="1516380" y="416171"/>
            <a:chExt cx="9530805" cy="584775"/>
          </a:xfrm>
        </p:grpSpPr>
        <p:sp>
          <p:nvSpPr>
            <p:cNvPr id="40" name="文本框 39"/>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1" name="文本框 40"/>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2" name="组合 41"/>
          <p:cNvGrpSpPr/>
          <p:nvPr/>
        </p:nvGrpSpPr>
        <p:grpSpPr>
          <a:xfrm>
            <a:off x="0" y="863599"/>
            <a:ext cx="12192000" cy="232314"/>
            <a:chOff x="0" y="863599"/>
            <a:chExt cx="12192000" cy="232314"/>
          </a:xfrm>
        </p:grpSpPr>
        <p:cxnSp>
          <p:nvCxnSpPr>
            <p:cNvPr id="43" name="直接连接符 42"/>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0383519" y="863599"/>
              <a:ext cx="1024461" cy="232313"/>
              <a:chOff x="9494519" y="680443"/>
              <a:chExt cx="1024461" cy="377370"/>
            </a:xfrm>
          </p:grpSpPr>
          <p:sp>
            <p:nvSpPr>
              <p:cNvPr id="45" name="平行四边形 44"/>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3864445" y="4646942"/>
            <a:ext cx="1785223" cy="962022"/>
            <a:chOff x="2345094" y="3325188"/>
            <a:chExt cx="1785223" cy="962022"/>
          </a:xfrm>
        </p:grpSpPr>
        <p:sp>
          <p:nvSpPr>
            <p:cNvPr id="49" name="矩形 48"/>
            <p:cNvSpPr/>
            <p:nvPr/>
          </p:nvSpPr>
          <p:spPr>
            <a:xfrm>
              <a:off x="2345095" y="3677812"/>
              <a:ext cx="1785222"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50" name="矩形 49"/>
            <p:cNvSpPr/>
            <p:nvPr/>
          </p:nvSpPr>
          <p:spPr>
            <a:xfrm>
              <a:off x="2345094" y="3325188"/>
              <a:ext cx="1785222"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文字添加</a:t>
              </a:r>
            </a:p>
          </p:txBody>
        </p:sp>
      </p:grpSp>
      <p:grpSp>
        <p:nvGrpSpPr>
          <p:cNvPr id="51" name="组合 50"/>
          <p:cNvGrpSpPr/>
          <p:nvPr/>
        </p:nvGrpSpPr>
        <p:grpSpPr>
          <a:xfrm>
            <a:off x="6542331" y="4646942"/>
            <a:ext cx="1785223" cy="962022"/>
            <a:chOff x="2345094" y="3325188"/>
            <a:chExt cx="1785223" cy="962022"/>
          </a:xfrm>
        </p:grpSpPr>
        <p:sp>
          <p:nvSpPr>
            <p:cNvPr id="52" name="矩形 51"/>
            <p:cNvSpPr/>
            <p:nvPr/>
          </p:nvSpPr>
          <p:spPr>
            <a:xfrm>
              <a:off x="2345095" y="3677812"/>
              <a:ext cx="1785222"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53" name="矩形 52"/>
            <p:cNvSpPr/>
            <p:nvPr/>
          </p:nvSpPr>
          <p:spPr>
            <a:xfrm>
              <a:off x="2345094" y="3325188"/>
              <a:ext cx="1785222"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文字添加</a:t>
              </a:r>
            </a:p>
          </p:txBody>
        </p:sp>
      </p:grpSp>
      <p:grpSp>
        <p:nvGrpSpPr>
          <p:cNvPr id="54" name="组合 53"/>
          <p:cNvGrpSpPr/>
          <p:nvPr/>
        </p:nvGrpSpPr>
        <p:grpSpPr>
          <a:xfrm>
            <a:off x="9220217" y="4646942"/>
            <a:ext cx="1785223" cy="962022"/>
            <a:chOff x="2345094" y="3325188"/>
            <a:chExt cx="1785223" cy="962022"/>
          </a:xfrm>
        </p:grpSpPr>
        <p:sp>
          <p:nvSpPr>
            <p:cNvPr id="55" name="矩形 54"/>
            <p:cNvSpPr/>
            <p:nvPr/>
          </p:nvSpPr>
          <p:spPr>
            <a:xfrm>
              <a:off x="2345095" y="3677812"/>
              <a:ext cx="1785222"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56" name="矩形 55"/>
            <p:cNvSpPr/>
            <p:nvPr/>
          </p:nvSpPr>
          <p:spPr>
            <a:xfrm>
              <a:off x="2345094" y="3325188"/>
              <a:ext cx="1785222"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文字添加</a:t>
              </a:r>
            </a:p>
          </p:txBody>
        </p:sp>
      </p:grpSp>
    </p:spTree>
    <p:extLst>
      <p:ext uri="{BB962C8B-B14F-4D97-AF65-F5344CB8AC3E}">
        <p14:creationId xmlns:p14="http://schemas.microsoft.com/office/powerpoint/2010/main" val="326358561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heel(1)">
                                      <p:cBhvr>
                                        <p:cTn id="17" dur="2000"/>
                                        <p:tgtEl>
                                          <p:spTgt spid="59"/>
                                        </p:tgtEl>
                                      </p:cBhvr>
                                    </p:animEffect>
                                  </p:childTnLst>
                                </p:cTn>
                              </p:par>
                              <p:par>
                                <p:cTn id="18" presetID="21" presetClass="entr" presetSubtype="1"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heel(1)">
                                      <p:cBhvr>
                                        <p:cTn id="20" dur="2000"/>
                                        <p:tgtEl>
                                          <p:spTgt spid="58"/>
                                        </p:tgtEl>
                                      </p:cBhvr>
                                    </p:animEffect>
                                  </p:childTnLst>
                                </p:cTn>
                              </p:par>
                              <p:par>
                                <p:cTn id="21" presetID="21" presetClass="entr" presetSubtype="1"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heel(1)">
                                      <p:cBhvr>
                                        <p:cTn id="23" dur="2000"/>
                                        <p:tgtEl>
                                          <p:spTgt spid="60"/>
                                        </p:tgtEl>
                                      </p:cBhvr>
                                    </p:animEffect>
                                  </p:childTnLst>
                                </p:cTn>
                              </p:par>
                              <p:par>
                                <p:cTn id="24" presetID="21" presetClass="entr" presetSubtype="1" fill="hold"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heel(1)">
                                      <p:cBhvr>
                                        <p:cTn id="26" dur="2000"/>
                                        <p:tgtEl>
                                          <p:spTgt spid="61"/>
                                        </p:tgtEl>
                                      </p:cBhvr>
                                    </p:animEffect>
                                  </p:childTnLst>
                                </p:cTn>
                              </p:par>
                            </p:childTnLst>
                          </p:cTn>
                        </p:par>
                        <p:par>
                          <p:cTn id="27" fill="hold">
                            <p:stCondLst>
                              <p:cond delay="3000"/>
                            </p:stCondLst>
                            <p:childTnLst>
                              <p:par>
                                <p:cTn id="28" presetID="53" presetClass="entr" presetSubtype="16"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childTnLst>
                          </p:cTn>
                        </p:par>
                        <p:par>
                          <p:cTn id="48" fill="hold">
                            <p:stCondLst>
                              <p:cond delay="3500"/>
                            </p:stCondLst>
                            <p:childTnLst>
                              <p:par>
                                <p:cTn id="49" presetID="2" presetClass="entr" presetSubtype="4"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additive="base">
                                        <p:cTn id="51" dur="500" fill="hold"/>
                                        <p:tgtEl>
                                          <p:spTgt spid="36"/>
                                        </p:tgtEl>
                                        <p:attrNameLst>
                                          <p:attrName>ppt_x</p:attrName>
                                        </p:attrNameLst>
                                      </p:cBhvr>
                                      <p:tavLst>
                                        <p:tav tm="0">
                                          <p:val>
                                            <p:strVal val="#ppt_x"/>
                                          </p:val>
                                        </p:tav>
                                        <p:tav tm="100000">
                                          <p:val>
                                            <p:strVal val="#ppt_x"/>
                                          </p:val>
                                        </p:tav>
                                      </p:tavLst>
                                    </p:anim>
                                    <p:anim calcmode="lin" valueType="num">
                                      <p:cBhvr additive="base">
                                        <p:cTn id="52" dur="500" fill="hold"/>
                                        <p:tgtEl>
                                          <p:spTgt spid="36"/>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 presetClass="entr" presetSubtype="4" fill="hold"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fill="hold"/>
                                        <p:tgtEl>
                                          <p:spTgt spid="48"/>
                                        </p:tgtEl>
                                        <p:attrNameLst>
                                          <p:attrName>ppt_x</p:attrName>
                                        </p:attrNameLst>
                                      </p:cBhvr>
                                      <p:tavLst>
                                        <p:tav tm="0">
                                          <p:val>
                                            <p:strVal val="#ppt_x"/>
                                          </p:val>
                                        </p:tav>
                                        <p:tav tm="100000">
                                          <p:val>
                                            <p:strVal val="#ppt_x"/>
                                          </p:val>
                                        </p:tav>
                                      </p:tavLst>
                                    </p:anim>
                                    <p:anim calcmode="lin" valueType="num">
                                      <p:cBhvr additive="base">
                                        <p:cTn id="57" dur="500" fill="hold"/>
                                        <p:tgtEl>
                                          <p:spTgt spid="48"/>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 presetClass="entr" presetSubtype="4" fill="hold"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childTnLst>
                          </p:cTn>
                        </p:par>
                        <p:par>
                          <p:cTn id="63" fill="hold">
                            <p:stCondLst>
                              <p:cond delay="5000"/>
                            </p:stCondLst>
                            <p:childTnLst>
                              <p:par>
                                <p:cTn id="64" presetID="2" presetClass="entr" presetSubtype="4"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additive="base">
                                        <p:cTn id="66" dur="500" fill="hold"/>
                                        <p:tgtEl>
                                          <p:spTgt spid="54"/>
                                        </p:tgtEl>
                                        <p:attrNameLst>
                                          <p:attrName>ppt_x</p:attrName>
                                        </p:attrNameLst>
                                      </p:cBhvr>
                                      <p:tavLst>
                                        <p:tav tm="0">
                                          <p:val>
                                            <p:strVal val="#ppt_x"/>
                                          </p:val>
                                        </p:tav>
                                        <p:tav tm="100000">
                                          <p:val>
                                            <p:strVal val="#ppt_x"/>
                                          </p:val>
                                        </p:tav>
                                      </p:tavLst>
                                    </p:anim>
                                    <p:anim calcmode="lin" valueType="num">
                                      <p:cBhvr additive="base">
                                        <p:cTn id="67"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a942f5d-0777-4a9e-a035-cbf9792192d7"/>
          <p:cNvGrpSpPr>
            <a:grpSpLocks noChangeAspect="1"/>
          </p:cNvGrpSpPr>
          <p:nvPr/>
        </p:nvGrpSpPr>
        <p:grpSpPr>
          <a:xfrm>
            <a:off x="3859979" y="2547093"/>
            <a:ext cx="4472042" cy="2814740"/>
            <a:chOff x="3834628" y="1992661"/>
            <a:chExt cx="4472042" cy="2814740"/>
          </a:xfrm>
        </p:grpSpPr>
        <p:grpSp>
          <p:nvGrpSpPr>
            <p:cNvPr id="4" name="Group 32"/>
            <p:cNvGrpSpPr/>
            <p:nvPr/>
          </p:nvGrpSpPr>
          <p:grpSpPr>
            <a:xfrm>
              <a:off x="4707046" y="2029485"/>
              <a:ext cx="2777909" cy="2777916"/>
              <a:chOff x="4721501" y="2370782"/>
              <a:chExt cx="2777909" cy="2777916"/>
            </a:xfrm>
          </p:grpSpPr>
          <p:sp>
            <p:nvSpPr>
              <p:cNvPr id="30" name="Freeform: Shape 4"/>
              <p:cNvSpPr/>
              <p:nvPr/>
            </p:nvSpPr>
            <p:spPr>
              <a:xfrm>
                <a:off x="6135210" y="2370782"/>
                <a:ext cx="136420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6" y="21567"/>
                    </a:moveTo>
                    <a:cubicBezTo>
                      <a:pt x="18436" y="21578"/>
                      <a:pt x="18435" y="21589"/>
                      <a:pt x="18435" y="21600"/>
                    </a:cubicBezTo>
                    <a:lnTo>
                      <a:pt x="21600" y="21600"/>
                    </a:lnTo>
                    <a:cubicBezTo>
                      <a:pt x="21600" y="17665"/>
                      <a:pt x="20548" y="13976"/>
                      <a:pt x="18709" y="10799"/>
                    </a:cubicBezTo>
                    <a:cubicBezTo>
                      <a:pt x="17761" y="9160"/>
                      <a:pt x="16603" y="7657"/>
                      <a:pt x="15274" y="6327"/>
                    </a:cubicBezTo>
                    <a:cubicBezTo>
                      <a:pt x="11364" y="2418"/>
                      <a:pt x="5965" y="0"/>
                      <a:pt x="0" y="0"/>
                    </a:cubicBezTo>
                    <a:lnTo>
                      <a:pt x="0" y="3064"/>
                    </a:lnTo>
                    <a:cubicBezTo>
                      <a:pt x="10188" y="3101"/>
                      <a:pt x="18436" y="11370"/>
                      <a:pt x="18436" y="21567"/>
                    </a:cubicBezTo>
                    <a:close/>
                  </a:path>
                </a:pathLst>
              </a:custGeom>
              <a:solidFill>
                <a:schemeClr val="accent1"/>
              </a:solidFill>
              <a:ln w="12700">
                <a:miter lim="400000"/>
              </a:ln>
            </p:spPr>
            <p:txBody>
              <a:bodyPr anchor="ctr"/>
              <a:lstStyle/>
              <a:p>
                <a:pPr algn="ctr"/>
                <a:endParaRPr/>
              </a:p>
            </p:txBody>
          </p:sp>
          <p:sp>
            <p:nvSpPr>
              <p:cNvPr id="31" name="Freeform: Shape 5"/>
              <p:cNvSpPr/>
              <p:nvPr/>
            </p:nvSpPr>
            <p:spPr>
              <a:xfrm>
                <a:off x="6135215" y="3784497"/>
                <a:ext cx="1364190" cy="1364201"/>
              </a:xfrm>
              <a:custGeom>
                <a:avLst/>
                <a:gdLst/>
                <a:ahLst/>
                <a:cxnLst>
                  <a:cxn ang="0">
                    <a:pos x="wd2" y="hd2"/>
                  </a:cxn>
                  <a:cxn ang="5400000">
                    <a:pos x="wd2" y="hd2"/>
                  </a:cxn>
                  <a:cxn ang="10800000">
                    <a:pos x="wd2" y="hd2"/>
                  </a:cxn>
                  <a:cxn ang="16200000">
                    <a:pos x="wd2" y="hd2"/>
                  </a:cxn>
                </a:cxnLst>
                <a:rect l="0" t="0" r="r" b="b"/>
                <a:pathLst>
                  <a:path w="21600" h="21600" extrusionOk="0">
                    <a:moveTo>
                      <a:pt x="18435" y="0"/>
                    </a:moveTo>
                    <a:cubicBezTo>
                      <a:pt x="18417" y="10181"/>
                      <a:pt x="10177" y="18432"/>
                      <a:pt x="0" y="18469"/>
                    </a:cubicBezTo>
                    <a:lnTo>
                      <a:pt x="0" y="21600"/>
                    </a:lnTo>
                    <a:cubicBezTo>
                      <a:pt x="5965" y="21600"/>
                      <a:pt x="11364" y="19182"/>
                      <a:pt x="15274" y="15274"/>
                    </a:cubicBezTo>
                    <a:cubicBezTo>
                      <a:pt x="16603" y="13944"/>
                      <a:pt x="17761" y="12441"/>
                      <a:pt x="18709" y="10802"/>
                    </a:cubicBezTo>
                    <a:cubicBezTo>
                      <a:pt x="20548" y="7624"/>
                      <a:pt x="21600" y="3935"/>
                      <a:pt x="21600" y="0"/>
                    </a:cubicBezTo>
                    <a:cubicBezTo>
                      <a:pt x="21600" y="0"/>
                      <a:pt x="18435" y="0"/>
                      <a:pt x="18435" y="0"/>
                    </a:cubicBezTo>
                    <a:close/>
                  </a:path>
                </a:pathLst>
              </a:custGeom>
              <a:solidFill>
                <a:schemeClr val="accent2"/>
              </a:solidFill>
              <a:ln w="12700">
                <a:miter lim="400000"/>
              </a:ln>
            </p:spPr>
            <p:txBody>
              <a:bodyPr anchor="ctr"/>
              <a:lstStyle/>
              <a:p>
                <a:pPr algn="ctr"/>
                <a:endParaRPr/>
              </a:p>
            </p:txBody>
          </p:sp>
          <p:sp>
            <p:nvSpPr>
              <p:cNvPr id="32" name="Freeform: Shape 6"/>
              <p:cNvSpPr/>
              <p:nvPr/>
            </p:nvSpPr>
            <p:spPr>
              <a:xfrm>
                <a:off x="4721506" y="3784497"/>
                <a:ext cx="1364201" cy="1364201"/>
              </a:xfrm>
              <a:custGeom>
                <a:avLst/>
                <a:gdLst/>
                <a:ahLst/>
                <a:cxnLst>
                  <a:cxn ang="0">
                    <a:pos x="wd2" y="hd2"/>
                  </a:cxn>
                  <a:cxn ang="5400000">
                    <a:pos x="wd2" y="hd2"/>
                  </a:cxn>
                  <a:cxn ang="10800000">
                    <a:pos x="wd2" y="hd2"/>
                  </a:cxn>
                  <a:cxn ang="16200000">
                    <a:pos x="wd2" y="hd2"/>
                  </a:cxn>
                </a:cxnLst>
                <a:rect l="0" t="0" r="r" b="b"/>
                <a:pathLst>
                  <a:path w="21600" h="21600" extrusionOk="0">
                    <a:moveTo>
                      <a:pt x="21532" y="18470"/>
                    </a:moveTo>
                    <a:cubicBezTo>
                      <a:pt x="11325" y="18470"/>
                      <a:pt x="3048" y="10204"/>
                      <a:pt x="3030" y="0"/>
                    </a:cubicBezTo>
                    <a:lnTo>
                      <a:pt x="0" y="0"/>
                    </a:lnTo>
                    <a:cubicBezTo>
                      <a:pt x="0" y="3935"/>
                      <a:pt x="1052" y="7624"/>
                      <a:pt x="2891" y="10802"/>
                    </a:cubicBezTo>
                    <a:cubicBezTo>
                      <a:pt x="3839" y="12441"/>
                      <a:pt x="4997" y="13944"/>
                      <a:pt x="6326" y="15274"/>
                    </a:cubicBezTo>
                    <a:cubicBezTo>
                      <a:pt x="10235" y="19182"/>
                      <a:pt x="15635" y="21600"/>
                      <a:pt x="21600" y="21600"/>
                    </a:cubicBezTo>
                    <a:lnTo>
                      <a:pt x="21600" y="18469"/>
                    </a:lnTo>
                    <a:cubicBezTo>
                      <a:pt x="21577" y="18469"/>
                      <a:pt x="21555" y="18470"/>
                      <a:pt x="21532" y="18470"/>
                    </a:cubicBezTo>
                    <a:close/>
                  </a:path>
                </a:pathLst>
              </a:custGeom>
              <a:solidFill>
                <a:schemeClr val="accent3"/>
              </a:solidFill>
              <a:ln w="12700">
                <a:miter lim="400000"/>
              </a:ln>
            </p:spPr>
            <p:txBody>
              <a:bodyPr anchor="ctr"/>
              <a:lstStyle/>
              <a:p>
                <a:pPr algn="ctr"/>
                <a:endParaRPr/>
              </a:p>
            </p:txBody>
          </p:sp>
          <p:sp>
            <p:nvSpPr>
              <p:cNvPr id="33" name="Freeform: Shape 7"/>
              <p:cNvSpPr/>
              <p:nvPr/>
            </p:nvSpPr>
            <p:spPr>
              <a:xfrm>
                <a:off x="4721501" y="2370782"/>
                <a:ext cx="1364211" cy="1364201"/>
              </a:xfrm>
              <a:custGeom>
                <a:avLst/>
                <a:gdLst/>
                <a:ahLst/>
                <a:cxnLst>
                  <a:cxn ang="0">
                    <a:pos x="wd2" y="hd2"/>
                  </a:cxn>
                  <a:cxn ang="5400000">
                    <a:pos x="wd2" y="hd2"/>
                  </a:cxn>
                  <a:cxn ang="10800000">
                    <a:pos x="wd2" y="hd2"/>
                  </a:cxn>
                  <a:cxn ang="16200000">
                    <a:pos x="wd2" y="hd2"/>
                  </a:cxn>
                </a:cxnLst>
                <a:rect l="0" t="0" r="r" b="b"/>
                <a:pathLst>
                  <a:path w="21600" h="21600" extrusionOk="0">
                    <a:moveTo>
                      <a:pt x="3030" y="21567"/>
                    </a:moveTo>
                    <a:cubicBezTo>
                      <a:pt x="3030" y="11347"/>
                      <a:pt x="11313" y="3063"/>
                      <a:pt x="21532" y="3063"/>
                    </a:cubicBezTo>
                    <a:cubicBezTo>
                      <a:pt x="21555" y="3063"/>
                      <a:pt x="21577" y="3064"/>
                      <a:pt x="21600" y="3064"/>
                    </a:cubicBezTo>
                    <a:lnTo>
                      <a:pt x="21600" y="0"/>
                    </a:lnTo>
                    <a:cubicBezTo>
                      <a:pt x="15635" y="0"/>
                      <a:pt x="10235" y="2418"/>
                      <a:pt x="6326" y="6327"/>
                    </a:cubicBezTo>
                    <a:cubicBezTo>
                      <a:pt x="4997" y="7657"/>
                      <a:pt x="3839" y="9160"/>
                      <a:pt x="2891" y="10799"/>
                    </a:cubicBezTo>
                    <a:cubicBezTo>
                      <a:pt x="1052" y="13976"/>
                      <a:pt x="0" y="17665"/>
                      <a:pt x="0" y="21600"/>
                    </a:cubicBezTo>
                    <a:lnTo>
                      <a:pt x="3030" y="21600"/>
                    </a:lnTo>
                    <a:cubicBezTo>
                      <a:pt x="3030" y="21589"/>
                      <a:pt x="3030" y="21578"/>
                      <a:pt x="3030" y="21567"/>
                    </a:cubicBezTo>
                    <a:close/>
                  </a:path>
                </a:pathLst>
              </a:custGeom>
              <a:solidFill>
                <a:schemeClr val="accent4"/>
              </a:solidFill>
              <a:ln w="12700">
                <a:miter lim="400000"/>
              </a:ln>
            </p:spPr>
            <p:txBody>
              <a:bodyPr anchor="ctr"/>
              <a:lstStyle/>
              <a:p>
                <a:pPr algn="ctr"/>
                <a:endParaRPr/>
              </a:p>
            </p:txBody>
          </p:sp>
        </p:grpSp>
        <p:grpSp>
          <p:nvGrpSpPr>
            <p:cNvPr id="5" name="Group 31"/>
            <p:cNvGrpSpPr/>
            <p:nvPr/>
          </p:nvGrpSpPr>
          <p:grpSpPr>
            <a:xfrm>
              <a:off x="3834628" y="1992661"/>
              <a:ext cx="4472042" cy="2482686"/>
              <a:chOff x="3834628" y="1919329"/>
              <a:chExt cx="4472042" cy="2482686"/>
            </a:xfrm>
          </p:grpSpPr>
          <p:grpSp>
            <p:nvGrpSpPr>
              <p:cNvPr id="6" name="Group 8"/>
              <p:cNvGrpSpPr/>
              <p:nvPr/>
            </p:nvGrpSpPr>
            <p:grpSpPr>
              <a:xfrm>
                <a:off x="7913490" y="1919697"/>
                <a:ext cx="393180" cy="393180"/>
                <a:chOff x="0" y="0"/>
                <a:chExt cx="786356" cy="786356"/>
              </a:xfrm>
            </p:grpSpPr>
            <p:sp>
              <p:nvSpPr>
                <p:cNvPr id="27" name="Oval 9"/>
                <p:cNvSpPr/>
                <p:nvPr/>
              </p:nvSpPr>
              <p:spPr>
                <a:xfrm>
                  <a:off x="0" y="0"/>
                  <a:ext cx="786356" cy="786356"/>
                </a:xfrm>
                <a:prstGeom prst="ellipse">
                  <a:avLst/>
                </a:prstGeom>
                <a:solidFill>
                  <a:schemeClr val="accent1"/>
                </a:solidFill>
                <a:ln w="12700" cap="flat">
                  <a:noFill/>
                  <a:miter lim="400000"/>
                </a:ln>
                <a:effectLst/>
              </p:spPr>
              <p:txBody>
                <a:bodyPr anchor="ctr"/>
                <a:lstStyle/>
                <a:p>
                  <a:pPr algn="ctr"/>
                  <a:endParaRPr/>
                </a:p>
              </p:txBody>
            </p:sp>
            <p:sp>
              <p:nvSpPr>
                <p:cNvPr id="28" name="Freeform: Shape 10"/>
                <p:cNvSpPr/>
                <p:nvPr/>
              </p:nvSpPr>
              <p:spPr>
                <a:xfrm>
                  <a:off x="189967" y="189240"/>
                  <a:ext cx="406421" cy="406401"/>
                </a:xfrm>
                <a:custGeom>
                  <a:avLst/>
                  <a:gdLst/>
                  <a:ahLst/>
                  <a:cxnLst>
                    <a:cxn ang="0">
                      <a:pos x="wd2" y="hd2"/>
                    </a:cxn>
                    <a:cxn ang="5400000">
                      <a:pos x="wd2" y="hd2"/>
                    </a:cxn>
                    <a:cxn ang="10800000">
                      <a:pos x="wd2" y="hd2"/>
                    </a:cxn>
                    <a:cxn ang="16200000">
                      <a:pos x="wd2" y="hd2"/>
                    </a:cxn>
                  </a:cxnLst>
                  <a:rect l="0" t="0" r="r" b="b"/>
                  <a:pathLst>
                    <a:path w="21600" h="21600" extrusionOk="0">
                      <a:moveTo>
                        <a:pt x="10799" y="15494"/>
                      </a:moveTo>
                      <a:cubicBezTo>
                        <a:pt x="8204" y="15494"/>
                        <a:pt x="6102" y="13392"/>
                        <a:pt x="6102" y="10799"/>
                      </a:cubicBezTo>
                      <a:cubicBezTo>
                        <a:pt x="6102" y="8205"/>
                        <a:pt x="8206" y="6102"/>
                        <a:pt x="10799" y="6102"/>
                      </a:cubicBezTo>
                      <a:cubicBezTo>
                        <a:pt x="13393" y="6102"/>
                        <a:pt x="15494" y="8206"/>
                        <a:pt x="15494" y="10799"/>
                      </a:cubicBezTo>
                      <a:cubicBezTo>
                        <a:pt x="15494" y="13394"/>
                        <a:pt x="13393" y="15494"/>
                        <a:pt x="10799" y="15494"/>
                      </a:cubicBezTo>
                      <a:close/>
                      <a:moveTo>
                        <a:pt x="19519" y="10799"/>
                      </a:moveTo>
                      <a:cubicBezTo>
                        <a:pt x="19519" y="9451"/>
                        <a:pt x="20349" y="8389"/>
                        <a:pt x="21598" y="7658"/>
                      </a:cubicBezTo>
                      <a:cubicBezTo>
                        <a:pt x="21371" y="6908"/>
                        <a:pt x="21074" y="6186"/>
                        <a:pt x="20708" y="5509"/>
                      </a:cubicBezTo>
                      <a:cubicBezTo>
                        <a:pt x="19308" y="5876"/>
                        <a:pt x="18175" y="5328"/>
                        <a:pt x="17223" y="4374"/>
                      </a:cubicBezTo>
                      <a:cubicBezTo>
                        <a:pt x="16270" y="3422"/>
                        <a:pt x="15978" y="2290"/>
                        <a:pt x="16345" y="889"/>
                      </a:cubicBezTo>
                      <a:cubicBezTo>
                        <a:pt x="15667" y="522"/>
                        <a:pt x="14946" y="222"/>
                        <a:pt x="14195" y="0"/>
                      </a:cubicBezTo>
                      <a:cubicBezTo>
                        <a:pt x="13465" y="1247"/>
                        <a:pt x="12145" y="2076"/>
                        <a:pt x="10799" y="2076"/>
                      </a:cubicBezTo>
                      <a:cubicBezTo>
                        <a:pt x="9451" y="2076"/>
                        <a:pt x="8132" y="1247"/>
                        <a:pt x="7401" y="0"/>
                      </a:cubicBezTo>
                      <a:cubicBezTo>
                        <a:pt x="6649" y="222"/>
                        <a:pt x="5930" y="522"/>
                        <a:pt x="5253" y="889"/>
                      </a:cubicBezTo>
                      <a:cubicBezTo>
                        <a:pt x="5619" y="2290"/>
                        <a:pt x="5329" y="3422"/>
                        <a:pt x="4373" y="4374"/>
                      </a:cubicBezTo>
                      <a:cubicBezTo>
                        <a:pt x="3422" y="5328"/>
                        <a:pt x="2290" y="5876"/>
                        <a:pt x="888" y="5509"/>
                      </a:cubicBezTo>
                      <a:cubicBezTo>
                        <a:pt x="522" y="6186"/>
                        <a:pt x="224" y="6908"/>
                        <a:pt x="0" y="7658"/>
                      </a:cubicBezTo>
                      <a:cubicBezTo>
                        <a:pt x="1247" y="8389"/>
                        <a:pt x="2076" y="9451"/>
                        <a:pt x="2076" y="10799"/>
                      </a:cubicBezTo>
                      <a:cubicBezTo>
                        <a:pt x="2076" y="12145"/>
                        <a:pt x="1247" y="13466"/>
                        <a:pt x="0" y="14197"/>
                      </a:cubicBezTo>
                      <a:cubicBezTo>
                        <a:pt x="225" y="14948"/>
                        <a:pt x="522" y="15668"/>
                        <a:pt x="888" y="16347"/>
                      </a:cubicBezTo>
                      <a:cubicBezTo>
                        <a:pt x="2290" y="15980"/>
                        <a:pt x="3422" y="16271"/>
                        <a:pt x="4373" y="17223"/>
                      </a:cubicBezTo>
                      <a:cubicBezTo>
                        <a:pt x="5326" y="18177"/>
                        <a:pt x="5619" y="19310"/>
                        <a:pt x="5253" y="20709"/>
                      </a:cubicBezTo>
                      <a:cubicBezTo>
                        <a:pt x="5930" y="21075"/>
                        <a:pt x="6650" y="21375"/>
                        <a:pt x="7402" y="21600"/>
                      </a:cubicBezTo>
                      <a:cubicBezTo>
                        <a:pt x="8132" y="20349"/>
                        <a:pt x="9453" y="19521"/>
                        <a:pt x="10800" y="19521"/>
                      </a:cubicBezTo>
                      <a:cubicBezTo>
                        <a:pt x="12146" y="19521"/>
                        <a:pt x="13466" y="20350"/>
                        <a:pt x="14198" y="21600"/>
                      </a:cubicBezTo>
                      <a:cubicBezTo>
                        <a:pt x="14949" y="21373"/>
                        <a:pt x="15669" y="21075"/>
                        <a:pt x="16347" y="20709"/>
                      </a:cubicBezTo>
                      <a:cubicBezTo>
                        <a:pt x="15981" y="19310"/>
                        <a:pt x="16271" y="18177"/>
                        <a:pt x="17225" y="17223"/>
                      </a:cubicBezTo>
                      <a:cubicBezTo>
                        <a:pt x="18178" y="16272"/>
                        <a:pt x="19310" y="15725"/>
                        <a:pt x="20710" y="16088"/>
                      </a:cubicBezTo>
                      <a:cubicBezTo>
                        <a:pt x="21077" y="15411"/>
                        <a:pt x="21375" y="14692"/>
                        <a:pt x="21600" y="13938"/>
                      </a:cubicBezTo>
                      <a:cubicBezTo>
                        <a:pt x="20349" y="13207"/>
                        <a:pt x="19519" y="12145"/>
                        <a:pt x="19519" y="10799"/>
                      </a:cubicBezTo>
                      <a:close/>
                    </a:path>
                  </a:pathLst>
                </a:custGeom>
                <a:solidFill>
                  <a:srgbClr val="FFFFFF"/>
                </a:solidFill>
                <a:ln w="12700" cap="flat">
                  <a:noFill/>
                  <a:miter lim="400000"/>
                </a:ln>
                <a:effectLst/>
              </p:spPr>
              <p:txBody>
                <a:bodyPr anchor="ctr"/>
                <a:lstStyle/>
                <a:p>
                  <a:pPr algn="ctr"/>
                  <a:endParaRPr/>
                </a:p>
              </p:txBody>
            </p:sp>
          </p:grpSp>
          <p:grpSp>
            <p:nvGrpSpPr>
              <p:cNvPr id="7" name="Group 11"/>
              <p:cNvGrpSpPr/>
              <p:nvPr/>
            </p:nvGrpSpPr>
            <p:grpSpPr>
              <a:xfrm>
                <a:off x="7913490" y="4008836"/>
                <a:ext cx="393180" cy="393179"/>
                <a:chOff x="0" y="0"/>
                <a:chExt cx="786356" cy="786356"/>
              </a:xfrm>
            </p:grpSpPr>
            <p:sp>
              <p:nvSpPr>
                <p:cNvPr id="25" name="Oval 12"/>
                <p:cNvSpPr/>
                <p:nvPr/>
              </p:nvSpPr>
              <p:spPr>
                <a:xfrm>
                  <a:off x="0" y="0"/>
                  <a:ext cx="786356" cy="786356"/>
                </a:xfrm>
                <a:prstGeom prst="ellipse">
                  <a:avLst/>
                </a:prstGeom>
                <a:solidFill>
                  <a:schemeClr val="accent2"/>
                </a:solidFill>
                <a:ln w="12700" cap="flat">
                  <a:noFill/>
                  <a:miter lim="400000"/>
                </a:ln>
                <a:effectLst/>
              </p:spPr>
              <p:txBody>
                <a:bodyPr anchor="ctr"/>
                <a:lstStyle/>
                <a:p>
                  <a:pPr algn="ctr"/>
                  <a:endParaRPr/>
                </a:p>
              </p:txBody>
            </p:sp>
            <p:sp>
              <p:nvSpPr>
                <p:cNvPr id="26" name="Freeform: Shape 13"/>
                <p:cNvSpPr/>
                <p:nvPr/>
              </p:nvSpPr>
              <p:spPr>
                <a:xfrm>
                  <a:off x="189966" y="189977"/>
                  <a:ext cx="406423" cy="406401"/>
                </a:xfrm>
                <a:custGeom>
                  <a:avLst/>
                  <a:gdLst/>
                  <a:ahLst/>
                  <a:cxnLst>
                    <a:cxn ang="0">
                      <a:pos x="wd2" y="hd2"/>
                    </a:cxn>
                    <a:cxn ang="5400000">
                      <a:pos x="wd2" y="hd2"/>
                    </a:cxn>
                    <a:cxn ang="10800000">
                      <a:pos x="wd2" y="hd2"/>
                    </a:cxn>
                    <a:cxn ang="16200000">
                      <a:pos x="wd2" y="hd2"/>
                    </a:cxn>
                  </a:cxnLst>
                  <a:rect l="0" t="0" r="r" b="b"/>
                  <a:pathLst>
                    <a:path w="21600" h="21600" extrusionOk="0">
                      <a:moveTo>
                        <a:pt x="7903" y="19542"/>
                      </a:moveTo>
                      <a:cubicBezTo>
                        <a:pt x="8456" y="19249"/>
                        <a:pt x="8512" y="18871"/>
                        <a:pt x="9014" y="18852"/>
                      </a:cubicBezTo>
                      <a:cubicBezTo>
                        <a:pt x="9588" y="18826"/>
                        <a:pt x="10055" y="18628"/>
                        <a:pt x="10702" y="18485"/>
                      </a:cubicBezTo>
                      <a:cubicBezTo>
                        <a:pt x="11275" y="18360"/>
                        <a:pt x="12302" y="17777"/>
                        <a:pt x="13206" y="17703"/>
                      </a:cubicBezTo>
                      <a:cubicBezTo>
                        <a:pt x="13968" y="17641"/>
                        <a:pt x="15472" y="17742"/>
                        <a:pt x="15877" y="18478"/>
                      </a:cubicBezTo>
                      <a:cubicBezTo>
                        <a:pt x="14421" y="19447"/>
                        <a:pt x="12673" y="20012"/>
                        <a:pt x="10799" y="20012"/>
                      </a:cubicBezTo>
                      <a:cubicBezTo>
                        <a:pt x="9788" y="20012"/>
                        <a:pt x="8814" y="19844"/>
                        <a:pt x="7903" y="19542"/>
                      </a:cubicBezTo>
                      <a:close/>
                      <a:moveTo>
                        <a:pt x="9535" y="1680"/>
                      </a:moveTo>
                      <a:cubicBezTo>
                        <a:pt x="9315" y="2110"/>
                        <a:pt x="8733" y="2284"/>
                        <a:pt x="8380" y="2607"/>
                      </a:cubicBezTo>
                      <a:cubicBezTo>
                        <a:pt x="7610" y="3303"/>
                        <a:pt x="7280" y="3206"/>
                        <a:pt x="6866" y="3875"/>
                      </a:cubicBezTo>
                      <a:cubicBezTo>
                        <a:pt x="6448" y="4543"/>
                        <a:pt x="5103" y="5505"/>
                        <a:pt x="5103" y="5988"/>
                      </a:cubicBezTo>
                      <a:cubicBezTo>
                        <a:pt x="5103" y="6472"/>
                        <a:pt x="5782" y="7042"/>
                        <a:pt x="6122" y="6931"/>
                      </a:cubicBezTo>
                      <a:cubicBezTo>
                        <a:pt x="6462" y="6819"/>
                        <a:pt x="7358" y="6825"/>
                        <a:pt x="7885" y="7010"/>
                      </a:cubicBezTo>
                      <a:cubicBezTo>
                        <a:pt x="8412" y="7197"/>
                        <a:pt x="12288" y="7383"/>
                        <a:pt x="11053" y="10659"/>
                      </a:cubicBezTo>
                      <a:cubicBezTo>
                        <a:pt x="10661" y="11701"/>
                        <a:pt x="8945" y="11526"/>
                        <a:pt x="8489" y="13250"/>
                      </a:cubicBezTo>
                      <a:cubicBezTo>
                        <a:pt x="8420" y="13504"/>
                        <a:pt x="8183" y="14585"/>
                        <a:pt x="8168" y="14938"/>
                      </a:cubicBezTo>
                      <a:cubicBezTo>
                        <a:pt x="8140" y="15485"/>
                        <a:pt x="8555" y="17545"/>
                        <a:pt x="8028" y="17545"/>
                      </a:cubicBezTo>
                      <a:cubicBezTo>
                        <a:pt x="7498" y="17545"/>
                        <a:pt x="6072" y="15702"/>
                        <a:pt x="6072" y="15368"/>
                      </a:cubicBezTo>
                      <a:cubicBezTo>
                        <a:pt x="6072" y="15033"/>
                        <a:pt x="5704" y="13862"/>
                        <a:pt x="5704" y="12859"/>
                      </a:cubicBezTo>
                      <a:cubicBezTo>
                        <a:pt x="5704" y="11856"/>
                        <a:pt x="3996" y="11872"/>
                        <a:pt x="3996" y="10539"/>
                      </a:cubicBezTo>
                      <a:cubicBezTo>
                        <a:pt x="3996" y="9338"/>
                        <a:pt x="4922" y="8739"/>
                        <a:pt x="4713" y="8162"/>
                      </a:cubicBezTo>
                      <a:cubicBezTo>
                        <a:pt x="4510" y="7588"/>
                        <a:pt x="2883" y="7569"/>
                        <a:pt x="2205" y="7498"/>
                      </a:cubicBezTo>
                      <a:cubicBezTo>
                        <a:pt x="3389" y="4426"/>
                        <a:pt x="6176" y="2145"/>
                        <a:pt x="9535" y="1680"/>
                      </a:cubicBezTo>
                      <a:close/>
                      <a:moveTo>
                        <a:pt x="20011" y="10800"/>
                      </a:moveTo>
                      <a:cubicBezTo>
                        <a:pt x="20011" y="12907"/>
                        <a:pt x="19296" y="14850"/>
                        <a:pt x="18104" y="16403"/>
                      </a:cubicBezTo>
                      <a:cubicBezTo>
                        <a:pt x="17766" y="16139"/>
                        <a:pt x="17407" y="15427"/>
                        <a:pt x="17745" y="14689"/>
                      </a:cubicBezTo>
                      <a:cubicBezTo>
                        <a:pt x="18086" y="13947"/>
                        <a:pt x="18175" y="12228"/>
                        <a:pt x="18096" y="11558"/>
                      </a:cubicBezTo>
                      <a:cubicBezTo>
                        <a:pt x="18021" y="10890"/>
                        <a:pt x="17674" y="9280"/>
                        <a:pt x="16730" y="9265"/>
                      </a:cubicBezTo>
                      <a:cubicBezTo>
                        <a:pt x="15787" y="9251"/>
                        <a:pt x="15140" y="8939"/>
                        <a:pt x="14580" y="7821"/>
                      </a:cubicBezTo>
                      <a:cubicBezTo>
                        <a:pt x="13418" y="5495"/>
                        <a:pt x="16762" y="5048"/>
                        <a:pt x="15599" y="3761"/>
                      </a:cubicBezTo>
                      <a:cubicBezTo>
                        <a:pt x="15274" y="3399"/>
                        <a:pt x="13594" y="5248"/>
                        <a:pt x="13347" y="2784"/>
                      </a:cubicBezTo>
                      <a:cubicBezTo>
                        <a:pt x="13332" y="2607"/>
                        <a:pt x="13499" y="2342"/>
                        <a:pt x="13725" y="2068"/>
                      </a:cubicBezTo>
                      <a:cubicBezTo>
                        <a:pt x="17375" y="3294"/>
                        <a:pt x="20011" y="6744"/>
                        <a:pt x="20011" y="10800"/>
                      </a:cubicBezTo>
                      <a:close/>
                      <a:moveTo>
                        <a:pt x="10801" y="0"/>
                      </a:moveTo>
                      <a:cubicBezTo>
                        <a:pt x="4844" y="0"/>
                        <a:pt x="0" y="4845"/>
                        <a:pt x="0" y="10800"/>
                      </a:cubicBezTo>
                      <a:cubicBezTo>
                        <a:pt x="0" y="16755"/>
                        <a:pt x="4844" y="21600"/>
                        <a:pt x="10801" y="21600"/>
                      </a:cubicBezTo>
                      <a:cubicBezTo>
                        <a:pt x="16755" y="21600"/>
                        <a:pt x="21600" y="16755"/>
                        <a:pt x="21600" y="10800"/>
                      </a:cubicBezTo>
                      <a:cubicBezTo>
                        <a:pt x="21600" y="4845"/>
                        <a:pt x="16755" y="0"/>
                        <a:pt x="10801" y="0"/>
                      </a:cubicBezTo>
                      <a:close/>
                    </a:path>
                  </a:pathLst>
                </a:custGeom>
                <a:solidFill>
                  <a:srgbClr val="FFFFFF"/>
                </a:solidFill>
                <a:ln w="12700" cap="flat">
                  <a:noFill/>
                  <a:miter lim="400000"/>
                </a:ln>
                <a:effectLst/>
              </p:spPr>
              <p:txBody>
                <a:bodyPr anchor="ctr"/>
                <a:lstStyle/>
                <a:p>
                  <a:pPr algn="ctr"/>
                  <a:endParaRPr/>
                </a:p>
              </p:txBody>
            </p:sp>
          </p:grpSp>
          <p:grpSp>
            <p:nvGrpSpPr>
              <p:cNvPr id="8" name="Group 14"/>
              <p:cNvGrpSpPr/>
              <p:nvPr/>
            </p:nvGrpSpPr>
            <p:grpSpPr>
              <a:xfrm>
                <a:off x="3834628" y="4008836"/>
                <a:ext cx="393179" cy="393179"/>
                <a:chOff x="0" y="0"/>
                <a:chExt cx="786356" cy="786356"/>
              </a:xfrm>
            </p:grpSpPr>
            <p:sp>
              <p:nvSpPr>
                <p:cNvPr id="23" name="Oval 15"/>
                <p:cNvSpPr/>
                <p:nvPr/>
              </p:nvSpPr>
              <p:spPr>
                <a:xfrm>
                  <a:off x="0" y="0"/>
                  <a:ext cx="786356" cy="786356"/>
                </a:xfrm>
                <a:prstGeom prst="ellipse">
                  <a:avLst/>
                </a:prstGeom>
                <a:solidFill>
                  <a:schemeClr val="accent3"/>
                </a:solidFill>
                <a:ln w="12700" cap="flat">
                  <a:noFill/>
                  <a:miter lim="400000"/>
                </a:ln>
                <a:effectLst/>
              </p:spPr>
              <p:txBody>
                <a:bodyPr anchor="ctr"/>
                <a:lstStyle/>
                <a:p>
                  <a:pPr algn="ctr"/>
                  <a:endParaRPr/>
                </a:p>
              </p:txBody>
            </p:sp>
            <p:sp>
              <p:nvSpPr>
                <p:cNvPr id="24" name="Freeform: Shape 16"/>
                <p:cNvSpPr/>
                <p:nvPr/>
              </p:nvSpPr>
              <p:spPr>
                <a:xfrm>
                  <a:off x="204425" y="233464"/>
                  <a:ext cx="377505" cy="319427"/>
                </a:xfrm>
                <a:custGeom>
                  <a:avLst/>
                  <a:gdLst/>
                  <a:ahLst/>
                  <a:cxnLst>
                    <a:cxn ang="0">
                      <a:pos x="wd2" y="hd2"/>
                    </a:cxn>
                    <a:cxn ang="5400000">
                      <a:pos x="wd2" y="hd2"/>
                    </a:cxn>
                    <a:cxn ang="10800000">
                      <a:pos x="wd2" y="hd2"/>
                    </a:cxn>
                    <a:cxn ang="16200000">
                      <a:pos x="wd2" y="hd2"/>
                    </a:cxn>
                  </a:cxnLst>
                  <a:rect l="0" t="0" r="r" b="b"/>
                  <a:pathLst>
                    <a:path w="21600" h="21600" extrusionOk="0">
                      <a:moveTo>
                        <a:pt x="18277" y="21600"/>
                      </a:moveTo>
                      <a:cubicBezTo>
                        <a:pt x="17355" y="21600"/>
                        <a:pt x="16615" y="20726"/>
                        <a:pt x="16615" y="19636"/>
                      </a:cubicBezTo>
                      <a:cubicBezTo>
                        <a:pt x="16615" y="18547"/>
                        <a:pt x="17355" y="17673"/>
                        <a:pt x="18277" y="17673"/>
                      </a:cubicBezTo>
                      <a:cubicBezTo>
                        <a:pt x="19199" y="17673"/>
                        <a:pt x="19938" y="18547"/>
                        <a:pt x="19938" y="19636"/>
                      </a:cubicBezTo>
                      <a:cubicBezTo>
                        <a:pt x="19938" y="20726"/>
                        <a:pt x="19199" y="21600"/>
                        <a:pt x="18277" y="21600"/>
                      </a:cubicBezTo>
                      <a:close/>
                      <a:moveTo>
                        <a:pt x="15785" y="5891"/>
                      </a:moveTo>
                      <a:cubicBezTo>
                        <a:pt x="15564" y="5891"/>
                        <a:pt x="15356" y="5998"/>
                        <a:pt x="15200" y="6182"/>
                      </a:cubicBezTo>
                      <a:lnTo>
                        <a:pt x="13292" y="8422"/>
                      </a:lnTo>
                      <a:lnTo>
                        <a:pt x="13292" y="3927"/>
                      </a:lnTo>
                      <a:cubicBezTo>
                        <a:pt x="13292" y="3390"/>
                        <a:pt x="12916" y="2945"/>
                        <a:pt x="12462" y="2945"/>
                      </a:cubicBezTo>
                      <a:cubicBezTo>
                        <a:pt x="12007" y="2945"/>
                        <a:pt x="11631" y="3390"/>
                        <a:pt x="11631" y="3927"/>
                      </a:cubicBezTo>
                      <a:lnTo>
                        <a:pt x="11631" y="8422"/>
                      </a:lnTo>
                      <a:lnTo>
                        <a:pt x="9723" y="6182"/>
                      </a:lnTo>
                      <a:cubicBezTo>
                        <a:pt x="9567" y="5998"/>
                        <a:pt x="9359" y="5891"/>
                        <a:pt x="9138" y="5891"/>
                      </a:cubicBezTo>
                      <a:cubicBezTo>
                        <a:pt x="8684" y="5891"/>
                        <a:pt x="8308" y="6336"/>
                        <a:pt x="8308" y="6873"/>
                      </a:cubicBezTo>
                      <a:cubicBezTo>
                        <a:pt x="8308" y="7134"/>
                        <a:pt x="8399" y="7379"/>
                        <a:pt x="8554" y="7563"/>
                      </a:cubicBezTo>
                      <a:lnTo>
                        <a:pt x="11877" y="11490"/>
                      </a:lnTo>
                      <a:cubicBezTo>
                        <a:pt x="12033" y="11674"/>
                        <a:pt x="12241" y="11782"/>
                        <a:pt x="12462" y="11782"/>
                      </a:cubicBezTo>
                      <a:cubicBezTo>
                        <a:pt x="12682" y="11782"/>
                        <a:pt x="12890" y="11674"/>
                        <a:pt x="13046" y="11490"/>
                      </a:cubicBezTo>
                      <a:lnTo>
                        <a:pt x="16369" y="7563"/>
                      </a:lnTo>
                      <a:cubicBezTo>
                        <a:pt x="16525" y="7379"/>
                        <a:pt x="16615" y="7134"/>
                        <a:pt x="16615" y="6873"/>
                      </a:cubicBezTo>
                      <a:cubicBezTo>
                        <a:pt x="16615" y="6336"/>
                        <a:pt x="16239" y="5891"/>
                        <a:pt x="15785" y="5891"/>
                      </a:cubicBezTo>
                      <a:close/>
                      <a:moveTo>
                        <a:pt x="6646" y="21600"/>
                      </a:moveTo>
                      <a:cubicBezTo>
                        <a:pt x="5725" y="21600"/>
                        <a:pt x="4985" y="20726"/>
                        <a:pt x="4985" y="19636"/>
                      </a:cubicBezTo>
                      <a:cubicBezTo>
                        <a:pt x="4985" y="18547"/>
                        <a:pt x="5725" y="17673"/>
                        <a:pt x="6646" y="17673"/>
                      </a:cubicBezTo>
                      <a:cubicBezTo>
                        <a:pt x="7568" y="17673"/>
                        <a:pt x="8308" y="18547"/>
                        <a:pt x="8308" y="19636"/>
                      </a:cubicBezTo>
                      <a:cubicBezTo>
                        <a:pt x="8308" y="20726"/>
                        <a:pt x="7568" y="21600"/>
                        <a:pt x="6646" y="21600"/>
                      </a:cubicBezTo>
                      <a:close/>
                      <a:moveTo>
                        <a:pt x="21600" y="10800"/>
                      </a:moveTo>
                      <a:cubicBezTo>
                        <a:pt x="21600" y="11291"/>
                        <a:pt x="21288" y="11720"/>
                        <a:pt x="20860" y="11782"/>
                      </a:cubicBezTo>
                      <a:lnTo>
                        <a:pt x="7308" y="13653"/>
                      </a:lnTo>
                      <a:cubicBezTo>
                        <a:pt x="7360" y="13991"/>
                        <a:pt x="7477" y="14374"/>
                        <a:pt x="7477" y="14727"/>
                      </a:cubicBezTo>
                      <a:cubicBezTo>
                        <a:pt x="7477" y="15080"/>
                        <a:pt x="7295" y="15402"/>
                        <a:pt x="7165" y="15709"/>
                      </a:cubicBezTo>
                      <a:lnTo>
                        <a:pt x="19108" y="15709"/>
                      </a:lnTo>
                      <a:cubicBezTo>
                        <a:pt x="19562" y="15709"/>
                        <a:pt x="19938" y="16154"/>
                        <a:pt x="19938" y="16691"/>
                      </a:cubicBezTo>
                      <a:cubicBezTo>
                        <a:pt x="19938" y="17228"/>
                        <a:pt x="19562" y="17673"/>
                        <a:pt x="19108" y="17673"/>
                      </a:cubicBezTo>
                      <a:lnTo>
                        <a:pt x="5815" y="17673"/>
                      </a:lnTo>
                      <a:cubicBezTo>
                        <a:pt x="5361" y="17673"/>
                        <a:pt x="4985" y="17228"/>
                        <a:pt x="4985" y="16691"/>
                      </a:cubicBezTo>
                      <a:cubicBezTo>
                        <a:pt x="4985" y="16215"/>
                        <a:pt x="5595" y="15034"/>
                        <a:pt x="5776" y="14589"/>
                      </a:cubicBezTo>
                      <a:lnTo>
                        <a:pt x="3479" y="1964"/>
                      </a:lnTo>
                      <a:lnTo>
                        <a:pt x="831" y="1964"/>
                      </a:lnTo>
                      <a:cubicBezTo>
                        <a:pt x="376" y="1964"/>
                        <a:pt x="0" y="1519"/>
                        <a:pt x="0" y="982"/>
                      </a:cubicBezTo>
                      <a:cubicBezTo>
                        <a:pt x="0" y="445"/>
                        <a:pt x="376" y="0"/>
                        <a:pt x="831" y="0"/>
                      </a:cubicBezTo>
                      <a:lnTo>
                        <a:pt x="4154" y="0"/>
                      </a:lnTo>
                      <a:cubicBezTo>
                        <a:pt x="5037" y="0"/>
                        <a:pt x="5050" y="1227"/>
                        <a:pt x="5179" y="1964"/>
                      </a:cubicBezTo>
                      <a:lnTo>
                        <a:pt x="20769" y="1964"/>
                      </a:lnTo>
                      <a:cubicBezTo>
                        <a:pt x="21224" y="1964"/>
                        <a:pt x="21600" y="2409"/>
                        <a:pt x="21600" y="2945"/>
                      </a:cubicBezTo>
                      <a:cubicBezTo>
                        <a:pt x="21600" y="2945"/>
                        <a:pt x="21600" y="10800"/>
                        <a:pt x="21600" y="10800"/>
                      </a:cubicBezTo>
                      <a:close/>
                    </a:path>
                  </a:pathLst>
                </a:custGeom>
                <a:solidFill>
                  <a:srgbClr val="FFFFFF"/>
                </a:solidFill>
                <a:ln w="12700" cap="flat">
                  <a:noFill/>
                  <a:miter lim="400000"/>
                </a:ln>
                <a:effectLst/>
              </p:spPr>
              <p:txBody>
                <a:bodyPr anchor="ctr"/>
                <a:lstStyle/>
                <a:p>
                  <a:pPr algn="ctr"/>
                  <a:endParaRPr/>
                </a:p>
              </p:txBody>
            </p:sp>
          </p:grpSp>
          <p:grpSp>
            <p:nvGrpSpPr>
              <p:cNvPr id="9" name="Group 17"/>
              <p:cNvGrpSpPr/>
              <p:nvPr/>
            </p:nvGrpSpPr>
            <p:grpSpPr>
              <a:xfrm>
                <a:off x="3834628" y="1919329"/>
                <a:ext cx="393179" cy="393179"/>
                <a:chOff x="0" y="0"/>
                <a:chExt cx="786356" cy="786356"/>
              </a:xfrm>
            </p:grpSpPr>
            <p:sp>
              <p:nvSpPr>
                <p:cNvPr id="21" name="Oval 18"/>
                <p:cNvSpPr/>
                <p:nvPr/>
              </p:nvSpPr>
              <p:spPr>
                <a:xfrm>
                  <a:off x="0" y="0"/>
                  <a:ext cx="786356" cy="786356"/>
                </a:xfrm>
                <a:prstGeom prst="ellipse">
                  <a:avLst/>
                </a:prstGeom>
                <a:solidFill>
                  <a:schemeClr val="accent4"/>
                </a:solidFill>
                <a:ln w="12700" cap="flat">
                  <a:noFill/>
                  <a:miter lim="400000"/>
                </a:ln>
                <a:effectLst/>
              </p:spPr>
              <p:txBody>
                <a:bodyPr anchor="ctr"/>
                <a:lstStyle/>
                <a:p>
                  <a:pPr algn="ctr"/>
                  <a:endParaRPr/>
                </a:p>
              </p:txBody>
            </p:sp>
            <p:sp>
              <p:nvSpPr>
                <p:cNvPr id="22" name="Freeform: Shape 19"/>
                <p:cNvSpPr/>
                <p:nvPr/>
              </p:nvSpPr>
              <p:spPr>
                <a:xfrm>
                  <a:off x="178309" y="242388"/>
                  <a:ext cx="429738" cy="301580"/>
                </a:xfrm>
                <a:custGeom>
                  <a:avLst/>
                  <a:gdLst/>
                  <a:ahLst/>
                  <a:cxnLst>
                    <a:cxn ang="0">
                      <a:pos x="wd2" y="hd2"/>
                    </a:cxn>
                    <a:cxn ang="5400000">
                      <a:pos x="wd2" y="hd2"/>
                    </a:cxn>
                    <a:cxn ang="10800000">
                      <a:pos x="wd2" y="hd2"/>
                    </a:cxn>
                    <a:cxn ang="16200000">
                      <a:pos x="wd2" y="hd2"/>
                    </a:cxn>
                  </a:cxnLst>
                  <a:rect l="0" t="0" r="r" b="b"/>
                  <a:pathLst>
                    <a:path w="20583" h="20879" extrusionOk="0">
                      <a:moveTo>
                        <a:pt x="15437" y="7465"/>
                      </a:moveTo>
                      <a:cubicBezTo>
                        <a:pt x="14868" y="7465"/>
                        <a:pt x="14408" y="6800"/>
                        <a:pt x="14408" y="5977"/>
                      </a:cubicBezTo>
                      <a:cubicBezTo>
                        <a:pt x="14408" y="5154"/>
                        <a:pt x="14868" y="4490"/>
                        <a:pt x="15437" y="4490"/>
                      </a:cubicBezTo>
                      <a:cubicBezTo>
                        <a:pt x="16006" y="4490"/>
                        <a:pt x="16466" y="5154"/>
                        <a:pt x="16466" y="5977"/>
                      </a:cubicBezTo>
                      <a:cubicBezTo>
                        <a:pt x="16466" y="6800"/>
                        <a:pt x="16006" y="7465"/>
                        <a:pt x="15437" y="7465"/>
                      </a:cubicBezTo>
                      <a:close/>
                      <a:moveTo>
                        <a:pt x="13379" y="10440"/>
                      </a:moveTo>
                      <a:cubicBezTo>
                        <a:pt x="12809" y="10440"/>
                        <a:pt x="12349" y="9775"/>
                        <a:pt x="12349" y="8952"/>
                      </a:cubicBezTo>
                      <a:cubicBezTo>
                        <a:pt x="12349" y="8130"/>
                        <a:pt x="12809" y="7465"/>
                        <a:pt x="13379" y="7465"/>
                      </a:cubicBezTo>
                      <a:cubicBezTo>
                        <a:pt x="13948" y="7465"/>
                        <a:pt x="14408" y="8130"/>
                        <a:pt x="14408" y="8952"/>
                      </a:cubicBezTo>
                      <a:cubicBezTo>
                        <a:pt x="14408" y="9775"/>
                        <a:pt x="13948" y="10440"/>
                        <a:pt x="13379" y="10440"/>
                      </a:cubicBezTo>
                      <a:close/>
                      <a:moveTo>
                        <a:pt x="6174" y="10440"/>
                      </a:moveTo>
                      <a:cubicBezTo>
                        <a:pt x="5037" y="10440"/>
                        <a:pt x="4116" y="9107"/>
                        <a:pt x="4116" y="7465"/>
                      </a:cubicBezTo>
                      <a:cubicBezTo>
                        <a:pt x="4116" y="5821"/>
                        <a:pt x="5037" y="4490"/>
                        <a:pt x="6174" y="4490"/>
                      </a:cubicBezTo>
                      <a:cubicBezTo>
                        <a:pt x="7312" y="4490"/>
                        <a:pt x="8233" y="5821"/>
                        <a:pt x="8233" y="7465"/>
                      </a:cubicBezTo>
                      <a:cubicBezTo>
                        <a:pt x="8233" y="9107"/>
                        <a:pt x="7311" y="10440"/>
                        <a:pt x="6174" y="10440"/>
                      </a:cubicBezTo>
                      <a:close/>
                      <a:moveTo>
                        <a:pt x="20010" y="9489"/>
                      </a:moveTo>
                      <a:cubicBezTo>
                        <a:pt x="19103" y="2161"/>
                        <a:pt x="17073" y="0"/>
                        <a:pt x="15993" y="0"/>
                      </a:cubicBezTo>
                      <a:cubicBezTo>
                        <a:pt x="14309" y="0"/>
                        <a:pt x="13876" y="1810"/>
                        <a:pt x="10291" y="1871"/>
                      </a:cubicBezTo>
                      <a:cubicBezTo>
                        <a:pt x="6705" y="1810"/>
                        <a:pt x="6273" y="0"/>
                        <a:pt x="4589" y="0"/>
                      </a:cubicBezTo>
                      <a:cubicBezTo>
                        <a:pt x="3509" y="0"/>
                        <a:pt x="1478" y="2161"/>
                        <a:pt x="571" y="9489"/>
                      </a:cubicBezTo>
                      <a:cubicBezTo>
                        <a:pt x="53" y="13672"/>
                        <a:pt x="-509" y="19918"/>
                        <a:pt x="830" y="20667"/>
                      </a:cubicBezTo>
                      <a:cubicBezTo>
                        <a:pt x="2496" y="21600"/>
                        <a:pt x="3061" y="19267"/>
                        <a:pt x="4891" y="17296"/>
                      </a:cubicBezTo>
                      <a:cubicBezTo>
                        <a:pt x="6749" y="15298"/>
                        <a:pt x="7640" y="14828"/>
                        <a:pt x="10291" y="14828"/>
                      </a:cubicBezTo>
                      <a:cubicBezTo>
                        <a:pt x="12942" y="14828"/>
                        <a:pt x="13833" y="15298"/>
                        <a:pt x="15691" y="17296"/>
                      </a:cubicBezTo>
                      <a:cubicBezTo>
                        <a:pt x="17521" y="19266"/>
                        <a:pt x="18086" y="21600"/>
                        <a:pt x="19752" y="20667"/>
                      </a:cubicBezTo>
                      <a:cubicBezTo>
                        <a:pt x="21091" y="19918"/>
                        <a:pt x="20529" y="13674"/>
                        <a:pt x="20010" y="9489"/>
                      </a:cubicBezTo>
                      <a:close/>
                    </a:path>
                  </a:pathLst>
                </a:custGeom>
                <a:solidFill>
                  <a:srgbClr val="FFFFFF"/>
                </a:solidFill>
                <a:ln w="12700" cap="flat">
                  <a:noFill/>
                  <a:miter lim="400000"/>
                </a:ln>
                <a:effectLst/>
              </p:spPr>
              <p:txBody>
                <a:bodyPr anchor="ctr"/>
                <a:lstStyle/>
                <a:p>
                  <a:pPr algn="ctr"/>
                  <a:endParaRPr/>
                </a:p>
              </p:txBody>
            </p:sp>
          </p:grpSp>
        </p:grpSp>
      </p:grpSp>
      <p:grpSp>
        <p:nvGrpSpPr>
          <p:cNvPr id="36" name="组合 35"/>
          <p:cNvGrpSpPr/>
          <p:nvPr/>
        </p:nvGrpSpPr>
        <p:grpSpPr>
          <a:xfrm>
            <a:off x="8377815" y="2133405"/>
            <a:ext cx="2830874" cy="1220554"/>
            <a:chOff x="874713" y="3325188"/>
            <a:chExt cx="2830874" cy="1220554"/>
          </a:xfrm>
        </p:grpSpPr>
        <p:sp>
          <p:nvSpPr>
            <p:cNvPr id="37" name="矩形 36"/>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38" name="矩形 37"/>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39" name="组合 38"/>
          <p:cNvGrpSpPr/>
          <p:nvPr/>
        </p:nvGrpSpPr>
        <p:grpSpPr>
          <a:xfrm>
            <a:off x="874713" y="473038"/>
            <a:ext cx="9530805" cy="584775"/>
            <a:chOff x="1516380" y="416171"/>
            <a:chExt cx="9530805" cy="584775"/>
          </a:xfrm>
        </p:grpSpPr>
        <p:sp>
          <p:nvSpPr>
            <p:cNvPr id="40" name="文本框 39"/>
            <p:cNvSpPr txBox="1"/>
            <p:nvPr/>
          </p:nvSpPr>
          <p:spPr>
            <a:xfrm>
              <a:off x="1516380" y="41617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41" name="文本框 40"/>
            <p:cNvSpPr txBox="1"/>
            <p:nvPr/>
          </p:nvSpPr>
          <p:spPr>
            <a:xfrm>
              <a:off x="4989285" y="580404"/>
              <a:ext cx="6057900" cy="2853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grpSp>
        <p:nvGrpSpPr>
          <p:cNvPr id="42" name="组合 41"/>
          <p:cNvGrpSpPr/>
          <p:nvPr/>
        </p:nvGrpSpPr>
        <p:grpSpPr>
          <a:xfrm>
            <a:off x="0" y="863599"/>
            <a:ext cx="12192000" cy="232314"/>
            <a:chOff x="0" y="863599"/>
            <a:chExt cx="12192000" cy="232314"/>
          </a:xfrm>
        </p:grpSpPr>
        <p:cxnSp>
          <p:nvCxnSpPr>
            <p:cNvPr id="43" name="直接连接符 42"/>
            <p:cNvCxnSpPr/>
            <p:nvPr/>
          </p:nvCxnSpPr>
          <p:spPr>
            <a:xfrm>
              <a:off x="0" y="1095913"/>
              <a:ext cx="12192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0383519" y="863599"/>
              <a:ext cx="1024461" cy="232313"/>
              <a:chOff x="9494519" y="680443"/>
              <a:chExt cx="1024461" cy="377370"/>
            </a:xfrm>
          </p:grpSpPr>
          <p:sp>
            <p:nvSpPr>
              <p:cNvPr id="45" name="平行四边形 44"/>
              <p:cNvSpPr/>
              <p:nvPr/>
            </p:nvSpPr>
            <p:spPr>
              <a:xfrm>
                <a:off x="949451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a:off x="983910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a:off x="10183699" y="680443"/>
                <a:ext cx="335281" cy="377370"/>
              </a:xfrm>
              <a:prstGeom prst="parallelogram">
                <a:avLst>
                  <a:gd name="adj" fmla="val 374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8" name="组合 47"/>
          <p:cNvGrpSpPr/>
          <p:nvPr/>
        </p:nvGrpSpPr>
        <p:grpSpPr>
          <a:xfrm>
            <a:off x="8377815" y="4222912"/>
            <a:ext cx="2830874" cy="1220554"/>
            <a:chOff x="874713" y="3325188"/>
            <a:chExt cx="2830874" cy="1220554"/>
          </a:xfrm>
        </p:grpSpPr>
        <p:sp>
          <p:nvSpPr>
            <p:cNvPr id="49" name="矩形 48"/>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0" name="矩形 49"/>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1" name="组合 50"/>
          <p:cNvGrpSpPr/>
          <p:nvPr/>
        </p:nvGrpSpPr>
        <p:grpSpPr>
          <a:xfrm>
            <a:off x="934121" y="2133405"/>
            <a:ext cx="2830874" cy="1220554"/>
            <a:chOff x="874713" y="3325188"/>
            <a:chExt cx="2830874" cy="1220554"/>
          </a:xfrm>
        </p:grpSpPr>
        <p:sp>
          <p:nvSpPr>
            <p:cNvPr id="52" name="矩形 51"/>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3" name="矩形 52"/>
            <p:cNvSpPr/>
            <p:nvPr/>
          </p:nvSpPr>
          <p:spPr>
            <a:xfrm>
              <a:off x="1463613"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4" name="组合 53"/>
          <p:cNvGrpSpPr/>
          <p:nvPr/>
        </p:nvGrpSpPr>
        <p:grpSpPr>
          <a:xfrm>
            <a:off x="934121" y="4222912"/>
            <a:ext cx="2830874" cy="1220554"/>
            <a:chOff x="874713" y="3325188"/>
            <a:chExt cx="2830874" cy="1220554"/>
          </a:xfrm>
        </p:grpSpPr>
        <p:sp>
          <p:nvSpPr>
            <p:cNvPr id="55" name="矩形 54"/>
            <p:cNvSpPr/>
            <p:nvPr/>
          </p:nvSpPr>
          <p:spPr>
            <a:xfrm>
              <a:off x="874713" y="3677812"/>
              <a:ext cx="283087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a:t>
              </a:r>
            </a:p>
          </p:txBody>
        </p:sp>
        <p:sp>
          <p:nvSpPr>
            <p:cNvPr id="56" name="矩形 55"/>
            <p:cNvSpPr/>
            <p:nvPr/>
          </p:nvSpPr>
          <p:spPr>
            <a:xfrm>
              <a:off x="1463613" y="3325188"/>
              <a:ext cx="2241974" cy="424732"/>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pic>
        <p:nvPicPr>
          <p:cNvPr id="58" name="图片占位符 5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98996095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1+#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p:tgtEl>
                                          <p:spTgt spid="39"/>
                                        </p:tgtEl>
                                        <p:attrNameLst>
                                          <p:attrName>ppt_x</p:attrName>
                                        </p:attrNameLst>
                                      </p:cBhvr>
                                      <p:tavLst>
                                        <p:tav tm="0">
                                          <p:val>
                                            <p:strVal val="#ppt_x-#ppt_w*1.125000"/>
                                          </p:val>
                                        </p:tav>
                                        <p:tav tm="100000">
                                          <p:val>
                                            <p:strVal val="#ppt_x"/>
                                          </p:val>
                                        </p:tav>
                                      </p:tavLst>
                                    </p:anim>
                                    <p:animEffect transition="in" filter="wipe(right)">
                                      <p:cBhvr>
                                        <p:cTn id="13" dur="500"/>
                                        <p:tgtEl>
                                          <p:spTgt spid="3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2000"/>
                            </p:stCondLst>
                            <p:childTnLst>
                              <p:par>
                                <p:cTn id="25" presetID="14" presetClass="entr" presetSubtype="1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randombar(horizontal)">
                                      <p:cBhvr>
                                        <p:cTn id="27" dur="500"/>
                                        <p:tgtEl>
                                          <p:spTgt spid="51"/>
                                        </p:tgtEl>
                                      </p:cBhvr>
                                    </p:animEffect>
                                  </p:childTnLst>
                                </p:cTn>
                              </p:par>
                            </p:childTnLst>
                          </p:cTn>
                        </p:par>
                        <p:par>
                          <p:cTn id="28" fill="hold">
                            <p:stCondLst>
                              <p:cond delay="2500"/>
                            </p:stCondLst>
                            <p:childTnLst>
                              <p:par>
                                <p:cTn id="29" presetID="14" presetClass="entr" presetSubtype="10"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randombar(horizontal)">
                                      <p:cBhvr>
                                        <p:cTn id="31" dur="500"/>
                                        <p:tgtEl>
                                          <p:spTgt spid="54"/>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randombar(horizontal)">
                                      <p:cBhvr>
                                        <p:cTn id="35" dur="500"/>
                                        <p:tgtEl>
                                          <p:spTgt spid="36"/>
                                        </p:tgtEl>
                                      </p:cBhvr>
                                    </p:animEffect>
                                  </p:childTnLst>
                                </p:cTn>
                              </p:par>
                            </p:childTnLst>
                          </p:cTn>
                        </p:par>
                        <p:par>
                          <p:cTn id="36" fill="hold">
                            <p:stCondLst>
                              <p:cond delay="3500"/>
                            </p:stCondLst>
                            <p:childTnLst>
                              <p:par>
                                <p:cTn id="37" presetID="14" presetClass="entr" presetSubtype="10"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randombar(horizontal)">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57399" y="3156046"/>
            <a:ext cx="8077202" cy="83099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800" dirty="0">
                <a:solidFill>
                  <a:prstClr val="white"/>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标题文字添加</a:t>
            </a:r>
            <a:endParaRPr kumimoji="0" lang="zh-CN" altLang="en-US" sz="4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汉仪菱心体简" panose="02010609000101010101" pitchFamily="49" charset="-122"/>
              <a:ea typeface="汉仪菱心体简" panose="02010609000101010101" pitchFamily="49" charset="-122"/>
            </a:endParaRPr>
          </a:p>
        </p:txBody>
      </p:sp>
      <p:sp>
        <p:nvSpPr>
          <p:cNvPr id="3" name="TextBox 3"/>
          <p:cNvSpPr txBox="1"/>
          <p:nvPr/>
        </p:nvSpPr>
        <p:spPr>
          <a:xfrm>
            <a:off x="2975427" y="3991018"/>
            <a:ext cx="6241144" cy="4616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Arial"/>
                <a:ea typeface="微软雅黑"/>
                <a:cs typeface="+mn-cs"/>
              </a:rPr>
              <a:t>There are moments in life when you miss someone so much that you just want to pick them from your dreams and hug them for real!  Dream what you want to dream; </a:t>
            </a:r>
            <a:endParaRPr kumimoji="0" lang="zh-CN" altLang="en-US" sz="12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矩形 3"/>
          <p:cNvSpPr/>
          <p:nvPr/>
        </p:nvSpPr>
        <p:spPr>
          <a:xfrm>
            <a:off x="4450070" y="2136407"/>
            <a:ext cx="3291863" cy="1015663"/>
          </a:xfrm>
          <a:prstGeom prst="rect">
            <a:avLst/>
          </a:prstGeom>
        </p:spPr>
        <p:txBody>
          <a:bodyPr wrap="none">
            <a:spAutoFit/>
            <a:scene3d>
              <a:camera prst="orthographicFront"/>
              <a:lightRig rig="threePt" dir="t"/>
            </a:scene3d>
            <a:sp3d contourW="12700"/>
          </a:bodyPr>
          <a:lstStyle/>
          <a:p>
            <a:pPr algn="ctr"/>
            <a:r>
              <a:rPr lang="en-US" altLang="zh-CN" sz="6000" b="1" dirty="0">
                <a:solidFill>
                  <a:schemeClr val="bg1"/>
                </a:solidFill>
                <a:effectLst>
                  <a:outerShdw blurRad="38100" dist="38100" dir="2700000" algn="tl">
                    <a:srgbClr val="000000">
                      <a:alpha val="43137"/>
                    </a:srgbClr>
                  </a:outerShdw>
                </a:effectLst>
              </a:rPr>
              <a:t>PART 02</a:t>
            </a:r>
            <a:endParaRPr lang="zh-CN" altLang="en-US" sz="6000" b="1" dirty="0">
              <a:solidFill>
                <a:schemeClr val="bg1"/>
              </a:solidFill>
              <a:effectLst>
                <a:outerShdw blurRad="38100" dist="38100" dir="2700000" algn="tl">
                  <a:srgbClr val="000000">
                    <a:alpha val="43137"/>
                  </a:srgbClr>
                </a:outerShdw>
              </a:effectLst>
            </a:endParaRPr>
          </a:p>
        </p:txBody>
      </p:sp>
      <p:sp>
        <p:nvSpPr>
          <p:cNvPr id="7" name="任意多边形 6"/>
          <p:cNvSpPr/>
          <p:nvPr/>
        </p:nvSpPr>
        <p:spPr>
          <a:xfrm>
            <a:off x="3875311" y="1785257"/>
            <a:ext cx="4441376" cy="3193143"/>
          </a:xfrm>
          <a:custGeom>
            <a:avLst/>
            <a:gdLst>
              <a:gd name="connsiteX0" fmla="*/ 0 w 4441376"/>
              <a:gd name="connsiteY0" fmla="*/ 2757715 h 3193143"/>
              <a:gd name="connsiteX1" fmla="*/ 58243 w 4441376"/>
              <a:gd name="connsiteY1" fmla="*/ 2757715 h 3193143"/>
              <a:gd name="connsiteX2" fmla="*/ 58243 w 4441376"/>
              <a:gd name="connsiteY2" fmla="*/ 3134900 h 3193143"/>
              <a:gd name="connsiteX3" fmla="*/ 4383133 w 4441376"/>
              <a:gd name="connsiteY3" fmla="*/ 3134900 h 3193143"/>
              <a:gd name="connsiteX4" fmla="*/ 4383133 w 4441376"/>
              <a:gd name="connsiteY4" fmla="*/ 2757715 h 3193143"/>
              <a:gd name="connsiteX5" fmla="*/ 4441376 w 4441376"/>
              <a:gd name="connsiteY5" fmla="*/ 2757715 h 3193143"/>
              <a:gd name="connsiteX6" fmla="*/ 4441376 w 4441376"/>
              <a:gd name="connsiteY6" fmla="*/ 3193143 h 3193143"/>
              <a:gd name="connsiteX7" fmla="*/ 0 w 4441376"/>
              <a:gd name="connsiteY7" fmla="*/ 3193143 h 3193143"/>
              <a:gd name="connsiteX8" fmla="*/ 0 w 4441376"/>
              <a:gd name="connsiteY8" fmla="*/ 0 h 3193143"/>
              <a:gd name="connsiteX9" fmla="*/ 4441376 w 4441376"/>
              <a:gd name="connsiteY9" fmla="*/ 0 h 3193143"/>
              <a:gd name="connsiteX10" fmla="*/ 4441376 w 4441376"/>
              <a:gd name="connsiteY10" fmla="*/ 2187272 h 3193143"/>
              <a:gd name="connsiteX11" fmla="*/ 4383133 w 4441376"/>
              <a:gd name="connsiteY11" fmla="*/ 2187272 h 3193143"/>
              <a:gd name="connsiteX12" fmla="*/ 4383133 w 4441376"/>
              <a:gd name="connsiteY12" fmla="*/ 58243 h 3193143"/>
              <a:gd name="connsiteX13" fmla="*/ 58243 w 4441376"/>
              <a:gd name="connsiteY13" fmla="*/ 58243 h 3193143"/>
              <a:gd name="connsiteX14" fmla="*/ 58243 w 4441376"/>
              <a:gd name="connsiteY14" fmla="*/ 2187272 h 3193143"/>
              <a:gd name="connsiteX15" fmla="*/ 0 w 4441376"/>
              <a:gd name="connsiteY15" fmla="*/ 2187272 h 319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6" h="3193143">
                <a:moveTo>
                  <a:pt x="0" y="2757715"/>
                </a:moveTo>
                <a:lnTo>
                  <a:pt x="58243" y="2757715"/>
                </a:lnTo>
                <a:lnTo>
                  <a:pt x="58243" y="3134900"/>
                </a:lnTo>
                <a:lnTo>
                  <a:pt x="4383133" y="3134900"/>
                </a:lnTo>
                <a:lnTo>
                  <a:pt x="4383133" y="2757715"/>
                </a:lnTo>
                <a:lnTo>
                  <a:pt x="4441376" y="2757715"/>
                </a:lnTo>
                <a:lnTo>
                  <a:pt x="4441376" y="3193143"/>
                </a:lnTo>
                <a:lnTo>
                  <a:pt x="0" y="3193143"/>
                </a:lnTo>
                <a:close/>
                <a:moveTo>
                  <a:pt x="0" y="0"/>
                </a:moveTo>
                <a:lnTo>
                  <a:pt x="4441376" y="0"/>
                </a:lnTo>
                <a:lnTo>
                  <a:pt x="4441376" y="2187272"/>
                </a:lnTo>
                <a:lnTo>
                  <a:pt x="4383133" y="2187272"/>
                </a:lnTo>
                <a:lnTo>
                  <a:pt x="4383133" y="58243"/>
                </a:lnTo>
                <a:lnTo>
                  <a:pt x="58243" y="58243"/>
                </a:lnTo>
                <a:lnTo>
                  <a:pt x="58243" y="2187272"/>
                </a:lnTo>
                <a:lnTo>
                  <a:pt x="0" y="218727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2028655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73">
      <a:dk1>
        <a:sysClr val="windowText" lastClr="000000"/>
      </a:dk1>
      <a:lt1>
        <a:sysClr val="window" lastClr="FFFFFF"/>
      </a:lt1>
      <a:dk2>
        <a:srgbClr val="44546A"/>
      </a:dk2>
      <a:lt2>
        <a:srgbClr val="E7E6E6"/>
      </a:lt2>
      <a:accent1>
        <a:srgbClr val="00B050"/>
      </a:accent1>
      <a:accent2>
        <a:srgbClr val="0070C0"/>
      </a:accent2>
      <a:accent3>
        <a:srgbClr val="00B050"/>
      </a:accent3>
      <a:accent4>
        <a:srgbClr val="0070C0"/>
      </a:accent4>
      <a:accent5>
        <a:srgbClr val="00B050"/>
      </a:accent5>
      <a:accent6>
        <a:srgbClr val="0070C0"/>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352</TotalTime>
  <Words>1621</Words>
  <Application>Microsoft Office PowerPoint</Application>
  <PresentationFormat>宽屏</PresentationFormat>
  <Paragraphs>224</Paragraphs>
  <Slides>25</Slides>
  <Notes>25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汉仪菱心体简</vt:lpstr>
      <vt:lpstr>碳纤维正粗黑简体</vt:lpstr>
      <vt:lpstr>微软雅黑</vt:lpstr>
      <vt:lpstr>Arial</vt:lpstr>
      <vt:lpstr>Impact</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Administrator</cp:lastModifiedBy>
  <cp:revision>25</cp:revision>
  <dcterms:created xsi:type="dcterms:W3CDTF">2017-07-15T05:24:02Z</dcterms:created>
  <dcterms:modified xsi:type="dcterms:W3CDTF">2017-10-26T06:48:56Z</dcterms:modified>
</cp:coreProperties>
</file>